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0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0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7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9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5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7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D466-6852-4EC0-9C07-3C9729D8939E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F85B-7EF2-474F-B72D-403F3832E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12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g"/><Relationship Id="rId3" Type="http://schemas.openxmlformats.org/officeDocument/2006/relationships/slide" Target="slide5.xml"/><Relationship Id="rId7" Type="http://schemas.openxmlformats.org/officeDocument/2006/relationships/image" Target="../media/image15.jpg"/><Relationship Id="rId12" Type="http://schemas.openxmlformats.org/officeDocument/2006/relationships/image" Target="../media/image2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12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12.png"/><Relationship Id="rId5" Type="http://schemas.openxmlformats.org/officeDocument/2006/relationships/image" Target="../media/image25.jpeg"/><Relationship Id="rId10" Type="http://schemas.openxmlformats.org/officeDocument/2006/relationships/image" Target="../media/image22.jp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8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30.png"/><Relationship Id="rId9" Type="http://schemas.openxmlformats.org/officeDocument/2006/relationships/slide" Target="slide7.xml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7.png"/><Relationship Id="rId18" Type="http://schemas.openxmlformats.org/officeDocument/2006/relationships/image" Target="../media/image48.png"/><Relationship Id="rId3" Type="http://schemas.openxmlformats.org/officeDocument/2006/relationships/slide" Target="slide8.xml"/><Relationship Id="rId21" Type="http://schemas.openxmlformats.org/officeDocument/2006/relationships/image" Target="../media/image51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28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4.jpeg"/><Relationship Id="rId10" Type="http://schemas.openxmlformats.org/officeDocument/2006/relationships/image" Target="../media/image42.jpeg"/><Relationship Id="rId19" Type="http://schemas.openxmlformats.org/officeDocument/2006/relationships/image" Target="../media/image49.jpeg"/><Relationship Id="rId4" Type="http://schemas.openxmlformats.org/officeDocument/2006/relationships/image" Target="../media/image35.jpeg"/><Relationship Id="rId9" Type="http://schemas.openxmlformats.org/officeDocument/2006/relationships/image" Target="../media/image44.jpe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7.png"/><Relationship Id="rId18" Type="http://schemas.openxmlformats.org/officeDocument/2006/relationships/image" Target="../media/image56.jpe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12" Type="http://schemas.openxmlformats.org/officeDocument/2006/relationships/image" Target="../media/image44.jpeg"/><Relationship Id="rId17" Type="http://schemas.openxmlformats.org/officeDocument/2006/relationships/image" Target="../media/image34.jpeg"/><Relationship Id="rId2" Type="http://schemas.openxmlformats.org/officeDocument/2006/relationships/image" Target="../media/image28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52.png"/><Relationship Id="rId15" Type="http://schemas.openxmlformats.org/officeDocument/2006/relationships/image" Target="../media/image46.png"/><Relationship Id="rId10" Type="http://schemas.openxmlformats.org/officeDocument/2006/relationships/image" Target="../media/image55.png"/><Relationship Id="rId19" Type="http://schemas.openxmlformats.org/officeDocument/2006/relationships/image" Target="../media/image57.jpeg"/><Relationship Id="rId4" Type="http://schemas.openxmlformats.org/officeDocument/2006/relationships/image" Target="../media/image36.png"/><Relationship Id="rId9" Type="http://schemas.openxmlformats.org/officeDocument/2006/relationships/image" Target="../media/image54.pn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67" y="5826912"/>
            <a:ext cx="1059983" cy="604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76492" y="5909209"/>
            <a:ext cx="1117157" cy="5221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34" y="1897113"/>
            <a:ext cx="4584824" cy="3056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6483" y="326003"/>
            <a:ext cx="3800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 занимается агроном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4534" y="1897113"/>
            <a:ext cx="4584824" cy="3056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6531" y="3069115"/>
            <a:ext cx="1633902" cy="5766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52" y="3069115"/>
            <a:ext cx="1633902" cy="5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он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стрелка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91" y="5970437"/>
            <a:ext cx="1117990" cy="731520"/>
          </a:xfrm>
          <a:prstGeom prst="rect">
            <a:avLst/>
          </a:prstGeom>
        </p:spPr>
      </p:pic>
      <p:pic>
        <p:nvPicPr>
          <p:cNvPr id="4" name="гал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20" y="5970437"/>
            <a:ext cx="735252" cy="669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50466" y="5658846"/>
            <a:ext cx="2695492" cy="11767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фото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04" y="1049572"/>
            <a:ext cx="6765256" cy="4063117"/>
          </a:xfrm>
          <a:prstGeom prst="rect">
            <a:avLst/>
          </a:prstGeom>
        </p:spPr>
      </p:pic>
      <p:pic>
        <p:nvPicPr>
          <p:cNvPr id="6" name="фото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26" y="1049572"/>
            <a:ext cx="6767812" cy="4063116"/>
          </a:xfrm>
          <a:prstGeom prst="rect">
            <a:avLst/>
          </a:prstGeom>
        </p:spPr>
      </p:pic>
      <p:pic>
        <p:nvPicPr>
          <p:cNvPr id="18" name="семе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5" y="1308774"/>
            <a:ext cx="4695498" cy="3415975"/>
          </a:xfrm>
          <a:prstGeom prst="rect">
            <a:avLst/>
          </a:prstGeom>
        </p:spPr>
      </p:pic>
      <p:pic>
        <p:nvPicPr>
          <p:cNvPr id="19" name="мотыга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4" y="1049572"/>
            <a:ext cx="1985694" cy="1254297"/>
          </a:xfrm>
          <a:prstGeom prst="rect">
            <a:avLst/>
          </a:prstGeom>
        </p:spPr>
      </p:pic>
      <p:pic>
        <p:nvPicPr>
          <p:cNvPr id="20" name="лопата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26" y="5065941"/>
            <a:ext cx="2746861" cy="1838807"/>
          </a:xfrm>
          <a:prstGeom prst="rect">
            <a:avLst/>
          </a:prstGeom>
        </p:spPr>
      </p:pic>
      <p:pic>
        <p:nvPicPr>
          <p:cNvPr id="10" name="поливал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5" y="3135979"/>
            <a:ext cx="1670412" cy="1113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4518" y="174929"/>
            <a:ext cx="562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Вырасти свеклу в соответствующем порядке </a:t>
            </a:r>
            <a:endParaRPr lang="ru-RU" dirty="0"/>
          </a:p>
        </p:txBody>
      </p:sp>
      <p:pic>
        <p:nvPicPr>
          <p:cNvPr id="15" name="прозрачный фон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" y="0"/>
            <a:ext cx="12192000" cy="6858000"/>
          </a:xfrm>
          <a:prstGeom prst="rect">
            <a:avLst/>
          </a:prstGeom>
        </p:spPr>
      </p:pic>
      <p:pic>
        <p:nvPicPr>
          <p:cNvPr id="16" name="улыбка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52" y="2042908"/>
            <a:ext cx="2418347" cy="2418347"/>
          </a:xfrm>
          <a:prstGeom prst="rect">
            <a:avLst/>
          </a:prstGeom>
        </p:spPr>
      </p:pic>
      <p:pic>
        <p:nvPicPr>
          <p:cNvPr id="17" name="грусть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52" y="2042907"/>
            <a:ext cx="2486946" cy="24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он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98" y="1078050"/>
            <a:ext cx="6770491" cy="4063117"/>
          </a:xfrm>
          <a:prstGeom prst="rect">
            <a:avLst/>
          </a:prstGeom>
        </p:spPr>
      </p:pic>
      <p:pic>
        <p:nvPicPr>
          <p:cNvPr id="5" name="фото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98" y="1078051"/>
            <a:ext cx="6765256" cy="4063117"/>
          </a:xfrm>
          <a:prstGeom prst="rect">
            <a:avLst/>
          </a:prstGeom>
        </p:spPr>
      </p:pic>
      <p:pic>
        <p:nvPicPr>
          <p:cNvPr id="6" name="стрелка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7" y="5712395"/>
            <a:ext cx="1358611" cy="688405"/>
          </a:xfrm>
          <a:prstGeom prst="rect">
            <a:avLst/>
          </a:prstGeom>
        </p:spPr>
      </p:pic>
      <p:pic>
        <p:nvPicPr>
          <p:cNvPr id="7" name="га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16" y="5617028"/>
            <a:ext cx="954677" cy="8698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95172" y="5396658"/>
            <a:ext cx="3069772" cy="12503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оливал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0" y="272776"/>
            <a:ext cx="2027824" cy="1352305"/>
          </a:xfrm>
          <a:prstGeom prst="rect">
            <a:avLst/>
          </a:prstGeom>
        </p:spPr>
      </p:pic>
      <p:pic>
        <p:nvPicPr>
          <p:cNvPr id="19" name="семе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5" y="1308774"/>
            <a:ext cx="4695498" cy="3415975"/>
          </a:xfrm>
          <a:prstGeom prst="rect">
            <a:avLst/>
          </a:prstGeom>
        </p:spPr>
      </p:pic>
      <p:pic>
        <p:nvPicPr>
          <p:cNvPr id="17" name="мотыга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74" y="5302363"/>
            <a:ext cx="2563868" cy="1619510"/>
          </a:xfrm>
          <a:prstGeom prst="rect">
            <a:avLst/>
          </a:prstGeom>
        </p:spPr>
      </p:pic>
      <p:pic>
        <p:nvPicPr>
          <p:cNvPr id="18" name="лопата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4" y="5146938"/>
            <a:ext cx="2746861" cy="1838807"/>
          </a:xfrm>
          <a:prstGeom prst="rect">
            <a:avLst/>
          </a:prstGeom>
        </p:spPr>
      </p:pic>
      <p:pic>
        <p:nvPicPr>
          <p:cNvPr id="14" name="прозрачный фон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" y="0"/>
            <a:ext cx="12192000" cy="6858000"/>
          </a:xfrm>
          <a:prstGeom prst="rect">
            <a:avLst/>
          </a:prstGeom>
        </p:spPr>
      </p:pic>
      <p:pic>
        <p:nvPicPr>
          <p:cNvPr id="15" name="улыбка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202023"/>
            <a:ext cx="3011455" cy="3011455"/>
          </a:xfrm>
          <a:prstGeom prst="rect">
            <a:avLst/>
          </a:prstGeom>
        </p:spPr>
      </p:pic>
      <p:pic>
        <p:nvPicPr>
          <p:cNvPr id="16" name="грусть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129712"/>
            <a:ext cx="3011455" cy="3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37" y="1014890"/>
            <a:ext cx="6614042" cy="393889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46" y="5398702"/>
            <a:ext cx="1448687" cy="90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80" y="5562276"/>
            <a:ext cx="818699" cy="7459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4647" y="5022751"/>
            <a:ext cx="3287210" cy="1446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по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10" y="5211821"/>
            <a:ext cx="2143540" cy="1429473"/>
          </a:xfrm>
          <a:prstGeom prst="rect">
            <a:avLst/>
          </a:prstGeom>
        </p:spPr>
      </p:pic>
      <p:pic>
        <p:nvPicPr>
          <p:cNvPr id="15" name="трав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37" y="1014890"/>
            <a:ext cx="6614042" cy="3938890"/>
          </a:xfrm>
          <a:prstGeom prst="rect">
            <a:avLst/>
          </a:prstGeom>
        </p:spPr>
      </p:pic>
      <p:pic>
        <p:nvPicPr>
          <p:cNvPr id="16" name="семе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5" y="1308774"/>
            <a:ext cx="4695498" cy="3415975"/>
          </a:xfrm>
          <a:prstGeom prst="rect">
            <a:avLst/>
          </a:prstGeom>
        </p:spPr>
      </p:pic>
      <p:pic>
        <p:nvPicPr>
          <p:cNvPr id="21" name="мотыга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3" y="5119603"/>
            <a:ext cx="2563868" cy="1619510"/>
          </a:xfrm>
          <a:prstGeom prst="rect">
            <a:avLst/>
          </a:prstGeom>
        </p:spPr>
      </p:pic>
      <p:pic>
        <p:nvPicPr>
          <p:cNvPr id="22" name="лопата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6" y="455543"/>
            <a:ext cx="2549159" cy="170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грусть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129712"/>
            <a:ext cx="3011455" cy="3011455"/>
          </a:xfrm>
          <a:prstGeom prst="rect">
            <a:avLst/>
          </a:prstGeom>
        </p:spPr>
      </p:pic>
      <p:pic>
        <p:nvPicPr>
          <p:cNvPr id="19" name="улыбка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165039"/>
            <a:ext cx="3011455" cy="3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46" y="5398702"/>
            <a:ext cx="1448687" cy="90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80" y="5562276"/>
            <a:ext cx="818699" cy="7459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05823" y="5176494"/>
            <a:ext cx="3287210" cy="1446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по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19" y="1821075"/>
            <a:ext cx="2143540" cy="1429473"/>
          </a:xfrm>
          <a:prstGeom prst="rect">
            <a:avLst/>
          </a:prstGeom>
        </p:spPr>
      </p:pic>
      <p:pic>
        <p:nvPicPr>
          <p:cNvPr id="19" name="лопата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74" y="4870409"/>
            <a:ext cx="2549159" cy="1706461"/>
          </a:xfrm>
          <a:prstGeom prst="rect">
            <a:avLst/>
          </a:prstGeom>
        </p:spPr>
      </p:pic>
      <p:pic>
        <p:nvPicPr>
          <p:cNvPr id="20" name="мотыга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3" y="5119603"/>
            <a:ext cx="2563868" cy="1619510"/>
          </a:xfrm>
          <a:prstGeom prst="rect">
            <a:avLst/>
          </a:prstGeom>
        </p:spPr>
      </p:pic>
      <p:pic>
        <p:nvPicPr>
          <p:cNvPr id="21" name="семе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392" y="1584741"/>
            <a:ext cx="4695498" cy="34159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8" y="858675"/>
            <a:ext cx="6614042" cy="39388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8" y="858675"/>
            <a:ext cx="6614042" cy="3938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грусть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129712"/>
            <a:ext cx="3011455" cy="3011455"/>
          </a:xfrm>
          <a:prstGeom prst="rect">
            <a:avLst/>
          </a:prstGeom>
        </p:spPr>
      </p:pic>
      <p:pic>
        <p:nvPicPr>
          <p:cNvPr id="17" name="улыбка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8" y="2165039"/>
            <a:ext cx="3011455" cy="3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о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912776"/>
            <a:ext cx="12126686" cy="4945224"/>
          </a:xfrm>
          <a:prstGeom prst="rect">
            <a:avLst/>
          </a:prstGeom>
        </p:spPr>
      </p:pic>
      <p:pic>
        <p:nvPicPr>
          <p:cNvPr id="6" name="корз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1" y="24486"/>
            <a:ext cx="3947646" cy="3509018"/>
          </a:xfrm>
          <a:prstGeom prst="rect">
            <a:avLst/>
          </a:prstGeom>
        </p:spPr>
      </p:pic>
      <p:pic>
        <p:nvPicPr>
          <p:cNvPr id="7" name="помид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13" y="1392849"/>
            <a:ext cx="727192" cy="711032"/>
          </a:xfrm>
          <a:prstGeom prst="rect">
            <a:avLst/>
          </a:prstGeom>
        </p:spPr>
      </p:pic>
      <p:pic>
        <p:nvPicPr>
          <p:cNvPr id="8" name="капуста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89" y="1352710"/>
            <a:ext cx="1238658" cy="928994"/>
          </a:xfrm>
          <a:prstGeom prst="rect">
            <a:avLst/>
          </a:prstGeom>
        </p:spPr>
      </p:pic>
      <p:pic>
        <p:nvPicPr>
          <p:cNvPr id="9" name="пере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49" y="483360"/>
            <a:ext cx="755874" cy="856657"/>
          </a:xfrm>
          <a:prstGeom prst="rect">
            <a:avLst/>
          </a:prstGeom>
        </p:spPr>
      </p:pic>
      <p:pic>
        <p:nvPicPr>
          <p:cNvPr id="11" name="лу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30" y="451726"/>
            <a:ext cx="735260" cy="858416"/>
          </a:xfrm>
          <a:prstGeom prst="rect">
            <a:avLst/>
          </a:prstGeom>
        </p:spPr>
      </p:pic>
      <p:pic>
        <p:nvPicPr>
          <p:cNvPr id="12" name="морковь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3307">
            <a:off x="3525247" y="882762"/>
            <a:ext cx="1608258" cy="1137268"/>
          </a:xfrm>
          <a:prstGeom prst="rect">
            <a:avLst/>
          </a:prstGeom>
        </p:spPr>
      </p:pic>
      <p:sp>
        <p:nvSpPr>
          <p:cNvPr id="13" name="Овал 1"/>
          <p:cNvSpPr/>
          <p:nvPr/>
        </p:nvSpPr>
        <p:spPr>
          <a:xfrm>
            <a:off x="2267005" y="1324508"/>
            <a:ext cx="895218" cy="8067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2"/>
          <p:cNvSpPr/>
          <p:nvPr/>
        </p:nvSpPr>
        <p:spPr>
          <a:xfrm>
            <a:off x="3228389" y="1377420"/>
            <a:ext cx="930351" cy="905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4"/>
          <p:cNvSpPr/>
          <p:nvPr/>
        </p:nvSpPr>
        <p:spPr>
          <a:xfrm>
            <a:off x="3400816" y="431336"/>
            <a:ext cx="800567" cy="9005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3"/>
          <p:cNvSpPr/>
          <p:nvPr/>
        </p:nvSpPr>
        <p:spPr>
          <a:xfrm>
            <a:off x="2592798" y="439503"/>
            <a:ext cx="838032" cy="879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крытие мокрвм"/>
          <p:cNvSpPr/>
          <p:nvPr/>
        </p:nvSpPr>
        <p:spPr>
          <a:xfrm>
            <a:off x="4201383" y="727078"/>
            <a:ext cx="345713" cy="150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12" y="5690118"/>
            <a:ext cx="1296208" cy="885662"/>
          </a:xfrm>
          <a:prstGeom prst="rect">
            <a:avLst/>
          </a:prstGeom>
        </p:spPr>
      </p:pic>
      <p:sp>
        <p:nvSpPr>
          <p:cNvPr id="19" name="Прямоугольник 11"/>
          <p:cNvSpPr/>
          <p:nvPr/>
        </p:nvSpPr>
        <p:spPr>
          <a:xfrm>
            <a:off x="10261623" y="5706216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8" y="5104895"/>
            <a:ext cx="1614386" cy="1470885"/>
          </a:xfrm>
          <a:prstGeom prst="rect">
            <a:avLst/>
          </a:prstGeom>
        </p:spPr>
      </p:pic>
      <p:sp>
        <p:nvSpPr>
          <p:cNvPr id="21" name="Прямоугольник 1"/>
          <p:cNvSpPr/>
          <p:nvPr/>
        </p:nvSpPr>
        <p:spPr>
          <a:xfrm>
            <a:off x="4963337" y="5087980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помидор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95" y="452879"/>
            <a:ext cx="872589" cy="853198"/>
          </a:xfrm>
          <a:prstGeom prst="rect">
            <a:avLst/>
          </a:prstGeom>
        </p:spPr>
      </p:pic>
      <p:pic>
        <p:nvPicPr>
          <p:cNvPr id="23" name="перец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27" y="276615"/>
            <a:ext cx="945357" cy="1071405"/>
          </a:xfrm>
          <a:prstGeom prst="rect">
            <a:avLst/>
          </a:prstGeom>
        </p:spPr>
      </p:pic>
      <p:pic>
        <p:nvPicPr>
          <p:cNvPr id="24" name="лу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59" y="165605"/>
            <a:ext cx="735260" cy="858416"/>
          </a:xfrm>
          <a:prstGeom prst="rect">
            <a:avLst/>
          </a:prstGeom>
        </p:spPr>
      </p:pic>
      <p:pic>
        <p:nvPicPr>
          <p:cNvPr id="25" name="морковь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9815">
            <a:off x="9463157" y="2494351"/>
            <a:ext cx="1608258" cy="1137268"/>
          </a:xfrm>
          <a:prstGeom prst="rect">
            <a:avLst/>
          </a:prstGeom>
        </p:spPr>
      </p:pic>
      <p:pic>
        <p:nvPicPr>
          <p:cNvPr id="26" name="капуста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6" y="1727900"/>
            <a:ext cx="1238658" cy="928994"/>
          </a:xfrm>
          <a:prstGeom prst="rect">
            <a:avLst/>
          </a:prstGeom>
        </p:spPr>
      </p:pic>
      <p:pic>
        <p:nvPicPr>
          <p:cNvPr id="27" name="клубни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57" y="2236148"/>
            <a:ext cx="1560372" cy="1109598"/>
          </a:xfrm>
          <a:prstGeom prst="rect">
            <a:avLst/>
          </a:prstGeom>
        </p:spPr>
      </p:pic>
      <p:pic>
        <p:nvPicPr>
          <p:cNvPr id="28" name="малин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07" y="1429536"/>
            <a:ext cx="1263505" cy="1038882"/>
          </a:xfrm>
          <a:prstGeom prst="rect">
            <a:avLst/>
          </a:prstGeom>
        </p:spPr>
      </p:pic>
      <p:pic>
        <p:nvPicPr>
          <p:cNvPr id="29" name="черника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45" y="1572154"/>
            <a:ext cx="1089682" cy="1017037"/>
          </a:xfrm>
          <a:prstGeom prst="rect">
            <a:avLst/>
          </a:prstGeom>
        </p:spPr>
      </p:pic>
      <p:pic>
        <p:nvPicPr>
          <p:cNvPr id="30" name="груша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5" y="2218336"/>
            <a:ext cx="1139331" cy="1240778"/>
          </a:xfrm>
          <a:prstGeom prst="rect">
            <a:avLst/>
          </a:prstGeom>
        </p:spPr>
      </p:pic>
      <p:pic>
        <p:nvPicPr>
          <p:cNvPr id="31" name="банан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25" y="894243"/>
            <a:ext cx="1370212" cy="755900"/>
          </a:xfrm>
          <a:prstGeom prst="rect">
            <a:avLst/>
          </a:prstGeom>
        </p:spPr>
      </p:pic>
      <p:pic>
        <p:nvPicPr>
          <p:cNvPr id="32" name="яблоко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4" y="1910106"/>
            <a:ext cx="1249578" cy="1249578"/>
          </a:xfrm>
          <a:prstGeom prst="rect">
            <a:avLst/>
          </a:prstGeom>
        </p:spPr>
      </p:pic>
      <p:sp>
        <p:nvSpPr>
          <p:cNvPr id="33" name="Прямоугольник 2"/>
          <p:cNvSpPr/>
          <p:nvPr/>
        </p:nvSpPr>
        <p:spPr>
          <a:xfrm>
            <a:off x="4985161" y="5108894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"/>
          <p:cNvSpPr/>
          <p:nvPr/>
        </p:nvSpPr>
        <p:spPr>
          <a:xfrm>
            <a:off x="4980496" y="5112591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4"/>
          <p:cNvSpPr/>
          <p:nvPr/>
        </p:nvSpPr>
        <p:spPr>
          <a:xfrm>
            <a:off x="4978644" y="5091677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5"/>
          <p:cNvSpPr/>
          <p:nvPr/>
        </p:nvSpPr>
        <p:spPr>
          <a:xfrm>
            <a:off x="4963337" y="5087980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22"/>
          <p:cNvSpPr/>
          <p:nvPr/>
        </p:nvSpPr>
        <p:spPr>
          <a:xfrm>
            <a:off x="10259771" y="5698167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3"/>
          <p:cNvSpPr/>
          <p:nvPr/>
        </p:nvSpPr>
        <p:spPr>
          <a:xfrm>
            <a:off x="10322454" y="5624174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44"/>
          <p:cNvSpPr/>
          <p:nvPr/>
        </p:nvSpPr>
        <p:spPr>
          <a:xfrm>
            <a:off x="10282335" y="5731946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55"/>
          <p:cNvSpPr/>
          <p:nvPr/>
        </p:nvSpPr>
        <p:spPr>
          <a:xfrm>
            <a:off x="10191486" y="5719081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400816" y="4268519"/>
            <a:ext cx="521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Собери корзину овощей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о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912776"/>
            <a:ext cx="12126686" cy="494522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12" y="5690118"/>
            <a:ext cx="1296208" cy="885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8" y="5104895"/>
            <a:ext cx="1614386" cy="1470885"/>
          </a:xfrm>
          <a:prstGeom prst="rect">
            <a:avLst/>
          </a:prstGeom>
        </p:spPr>
      </p:pic>
      <p:pic>
        <p:nvPicPr>
          <p:cNvPr id="7" name="корзи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1" y="24486"/>
            <a:ext cx="3947646" cy="3509018"/>
          </a:xfrm>
          <a:prstGeom prst="rect">
            <a:avLst/>
          </a:prstGeom>
        </p:spPr>
      </p:pic>
      <p:sp>
        <p:nvSpPr>
          <p:cNvPr id="8" name="Прямоугольник 55"/>
          <p:cNvSpPr/>
          <p:nvPr/>
        </p:nvSpPr>
        <p:spPr>
          <a:xfrm>
            <a:off x="10191486" y="5719081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55"/>
          <p:cNvSpPr/>
          <p:nvPr/>
        </p:nvSpPr>
        <p:spPr>
          <a:xfrm>
            <a:off x="10158667" y="5742649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55"/>
          <p:cNvSpPr/>
          <p:nvPr/>
        </p:nvSpPr>
        <p:spPr>
          <a:xfrm>
            <a:off x="10277161" y="5737580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55"/>
          <p:cNvSpPr/>
          <p:nvPr/>
        </p:nvSpPr>
        <p:spPr>
          <a:xfrm>
            <a:off x="10297950" y="5860286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55"/>
          <p:cNvSpPr/>
          <p:nvPr/>
        </p:nvSpPr>
        <p:spPr>
          <a:xfrm>
            <a:off x="10303488" y="5737580"/>
            <a:ext cx="129695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5"/>
          <p:cNvSpPr/>
          <p:nvPr/>
        </p:nvSpPr>
        <p:spPr>
          <a:xfrm>
            <a:off x="5010538" y="5099841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5"/>
          <p:cNvSpPr/>
          <p:nvPr/>
        </p:nvSpPr>
        <p:spPr>
          <a:xfrm>
            <a:off x="4992066" y="5004074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5"/>
          <p:cNvSpPr/>
          <p:nvPr/>
        </p:nvSpPr>
        <p:spPr>
          <a:xfrm>
            <a:off x="4989434" y="5054890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5"/>
          <p:cNvSpPr/>
          <p:nvPr/>
        </p:nvSpPr>
        <p:spPr>
          <a:xfrm>
            <a:off x="5010538" y="5015540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5"/>
          <p:cNvSpPr/>
          <p:nvPr/>
        </p:nvSpPr>
        <p:spPr>
          <a:xfrm>
            <a:off x="5010538" y="5010214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клубни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37" y="1482329"/>
            <a:ext cx="1560372" cy="1109598"/>
          </a:xfrm>
          <a:prstGeom prst="rect">
            <a:avLst/>
          </a:prstGeom>
        </p:spPr>
      </p:pic>
      <p:pic>
        <p:nvPicPr>
          <p:cNvPr id="19" name="мал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70" y="1289981"/>
            <a:ext cx="1098688" cy="903366"/>
          </a:xfrm>
          <a:prstGeom prst="rect">
            <a:avLst/>
          </a:prstGeom>
        </p:spPr>
      </p:pic>
      <p:pic>
        <p:nvPicPr>
          <p:cNvPr id="20" name="яблоко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10" y="1206319"/>
            <a:ext cx="1249578" cy="1249578"/>
          </a:xfrm>
          <a:prstGeom prst="rect">
            <a:avLst/>
          </a:prstGeom>
        </p:spPr>
      </p:pic>
      <p:pic>
        <p:nvPicPr>
          <p:cNvPr id="21" name="груша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5" y="2218336"/>
            <a:ext cx="1139331" cy="1240778"/>
          </a:xfrm>
          <a:prstGeom prst="rect">
            <a:avLst/>
          </a:prstGeom>
        </p:spPr>
      </p:pic>
      <p:pic>
        <p:nvPicPr>
          <p:cNvPr id="22" name="черник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70" y="1077792"/>
            <a:ext cx="1089682" cy="1017037"/>
          </a:xfrm>
          <a:prstGeom prst="rect">
            <a:avLst/>
          </a:prstGeom>
        </p:spPr>
      </p:pic>
      <p:pic>
        <p:nvPicPr>
          <p:cNvPr id="23" name="банан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83" y="2560463"/>
            <a:ext cx="1370212" cy="755900"/>
          </a:xfrm>
          <a:prstGeom prst="rect">
            <a:avLst/>
          </a:prstGeom>
        </p:spPr>
      </p:pic>
      <p:pic>
        <p:nvPicPr>
          <p:cNvPr id="24" name="помид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95" y="452879"/>
            <a:ext cx="872589" cy="853198"/>
          </a:xfrm>
          <a:prstGeom prst="rect">
            <a:avLst/>
          </a:prstGeom>
        </p:spPr>
      </p:pic>
      <p:pic>
        <p:nvPicPr>
          <p:cNvPr id="25" name="перец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27" y="276615"/>
            <a:ext cx="945357" cy="1071405"/>
          </a:xfrm>
          <a:prstGeom prst="rect">
            <a:avLst/>
          </a:prstGeom>
        </p:spPr>
      </p:pic>
      <p:pic>
        <p:nvPicPr>
          <p:cNvPr id="26" name="морковь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9815">
            <a:off x="8526341" y="-53502"/>
            <a:ext cx="1608258" cy="11372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60" y="161772"/>
            <a:ext cx="850588" cy="9072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30" y="2442649"/>
            <a:ext cx="1179680" cy="9961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30" y="1244378"/>
            <a:ext cx="1179680" cy="996174"/>
          </a:xfrm>
          <a:prstGeom prst="rect">
            <a:avLst/>
          </a:prstGeom>
        </p:spPr>
      </p:pic>
      <p:pic>
        <p:nvPicPr>
          <p:cNvPr id="30" name="груша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29" y="1046643"/>
            <a:ext cx="1139331" cy="1240778"/>
          </a:xfrm>
          <a:prstGeom prst="rect">
            <a:avLst/>
          </a:prstGeom>
        </p:spPr>
      </p:pic>
      <p:pic>
        <p:nvPicPr>
          <p:cNvPr id="31" name="яблоко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8" y="1272193"/>
            <a:ext cx="969334" cy="9693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52" y="420616"/>
            <a:ext cx="687131" cy="732940"/>
          </a:xfrm>
          <a:prstGeom prst="rect">
            <a:avLst/>
          </a:prstGeom>
        </p:spPr>
      </p:pic>
      <p:pic>
        <p:nvPicPr>
          <p:cNvPr id="33" name="банан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84" y="570707"/>
            <a:ext cx="1086372" cy="599315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2295801" y="1348020"/>
            <a:ext cx="776080" cy="833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40574" y="1153556"/>
            <a:ext cx="743108" cy="10425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66757" y="1202717"/>
            <a:ext cx="1127012" cy="9835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549338" y="355146"/>
            <a:ext cx="776080" cy="833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19594281">
            <a:off x="2286334" y="453217"/>
            <a:ext cx="1284906" cy="7851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400816" y="4268519"/>
            <a:ext cx="521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Собери корзину фруктов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о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912776"/>
            <a:ext cx="12126686" cy="4945224"/>
          </a:xfrm>
          <a:prstGeom prst="rect">
            <a:avLst/>
          </a:prstGeom>
        </p:spPr>
      </p:pic>
      <p:pic>
        <p:nvPicPr>
          <p:cNvPr id="5" name="корз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1" y="24486"/>
            <a:ext cx="3947646" cy="3509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8" y="5104895"/>
            <a:ext cx="1614386" cy="1470885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05" y="5780115"/>
            <a:ext cx="1696943" cy="915840"/>
          </a:xfrm>
          <a:prstGeom prst="rect">
            <a:avLst/>
          </a:prstGeom>
        </p:spPr>
      </p:pic>
      <p:sp>
        <p:nvSpPr>
          <p:cNvPr id="10" name="Прямоугольник 55"/>
          <p:cNvSpPr/>
          <p:nvPr/>
        </p:nvSpPr>
        <p:spPr>
          <a:xfrm>
            <a:off x="10073198" y="5683170"/>
            <a:ext cx="1296955" cy="1012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55"/>
          <p:cNvSpPr/>
          <p:nvPr/>
        </p:nvSpPr>
        <p:spPr>
          <a:xfrm>
            <a:off x="10099341" y="5780115"/>
            <a:ext cx="1296955" cy="915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55"/>
          <p:cNvSpPr/>
          <p:nvPr/>
        </p:nvSpPr>
        <p:spPr>
          <a:xfrm>
            <a:off x="10167046" y="5780115"/>
            <a:ext cx="1296955" cy="95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55"/>
          <p:cNvSpPr/>
          <p:nvPr/>
        </p:nvSpPr>
        <p:spPr>
          <a:xfrm>
            <a:off x="10124268" y="5713655"/>
            <a:ext cx="1296955" cy="1048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5"/>
          <p:cNvSpPr/>
          <p:nvPr/>
        </p:nvSpPr>
        <p:spPr>
          <a:xfrm>
            <a:off x="5010538" y="5104895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5"/>
          <p:cNvSpPr/>
          <p:nvPr/>
        </p:nvSpPr>
        <p:spPr>
          <a:xfrm>
            <a:off x="4992066" y="5070363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5"/>
          <p:cNvSpPr/>
          <p:nvPr/>
        </p:nvSpPr>
        <p:spPr>
          <a:xfrm>
            <a:off x="5010538" y="5087788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5"/>
          <p:cNvSpPr/>
          <p:nvPr/>
        </p:nvSpPr>
        <p:spPr>
          <a:xfrm>
            <a:off x="5010538" y="5033647"/>
            <a:ext cx="1632858" cy="152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лубн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09" y="219520"/>
            <a:ext cx="1560372" cy="1109598"/>
          </a:xfrm>
          <a:prstGeom prst="rect">
            <a:avLst/>
          </a:prstGeom>
        </p:spPr>
      </p:pic>
      <p:pic>
        <p:nvPicPr>
          <p:cNvPr id="20" name="мали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19" y="1241854"/>
            <a:ext cx="1098688" cy="903366"/>
          </a:xfrm>
          <a:prstGeom prst="rect">
            <a:avLst/>
          </a:prstGeom>
        </p:spPr>
      </p:pic>
      <p:pic>
        <p:nvPicPr>
          <p:cNvPr id="21" name="мал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05" y="1400781"/>
            <a:ext cx="872804" cy="717639"/>
          </a:xfrm>
          <a:prstGeom prst="rect">
            <a:avLst/>
          </a:prstGeom>
        </p:spPr>
      </p:pic>
      <p:pic>
        <p:nvPicPr>
          <p:cNvPr id="22" name="клубни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8" y="1400781"/>
            <a:ext cx="1118657" cy="795490"/>
          </a:xfrm>
          <a:prstGeom prst="rect">
            <a:avLst/>
          </a:prstGeom>
        </p:spPr>
      </p:pic>
      <p:pic>
        <p:nvPicPr>
          <p:cNvPr id="23" name="черни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50" y="1262556"/>
            <a:ext cx="828918" cy="773657"/>
          </a:xfrm>
          <a:prstGeom prst="rect">
            <a:avLst/>
          </a:prstGeom>
        </p:spPr>
      </p:pic>
      <p:pic>
        <p:nvPicPr>
          <p:cNvPr id="24" name="черник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67" y="676500"/>
            <a:ext cx="1089682" cy="1017037"/>
          </a:xfrm>
          <a:prstGeom prst="rect">
            <a:avLst/>
          </a:prstGeom>
        </p:spPr>
      </p:pic>
      <p:pic>
        <p:nvPicPr>
          <p:cNvPr id="25" name="яблоко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93" y="2118420"/>
            <a:ext cx="1249578" cy="1249578"/>
          </a:xfrm>
          <a:prstGeom prst="rect">
            <a:avLst/>
          </a:prstGeom>
        </p:spPr>
      </p:pic>
      <p:pic>
        <p:nvPicPr>
          <p:cNvPr id="26" name="помид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3" y="2215369"/>
            <a:ext cx="872589" cy="853198"/>
          </a:xfrm>
          <a:prstGeom prst="rect">
            <a:avLst/>
          </a:prstGeom>
        </p:spPr>
      </p:pic>
      <p:pic>
        <p:nvPicPr>
          <p:cNvPr id="27" name="груша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5" y="2218336"/>
            <a:ext cx="1139331" cy="12407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60" y="161772"/>
            <a:ext cx="850588" cy="907294"/>
          </a:xfrm>
          <a:prstGeom prst="rect">
            <a:avLst/>
          </a:prstGeom>
        </p:spPr>
      </p:pic>
      <p:pic>
        <p:nvPicPr>
          <p:cNvPr id="29" name="перец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46" y="2174869"/>
            <a:ext cx="945357" cy="1071405"/>
          </a:xfrm>
          <a:prstGeom prst="rect">
            <a:avLst/>
          </a:prstGeom>
        </p:spPr>
      </p:pic>
      <p:pic>
        <p:nvPicPr>
          <p:cNvPr id="30" name="морковь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9815">
            <a:off x="6697356" y="1084090"/>
            <a:ext cx="1608258" cy="11372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00816" y="4268519"/>
            <a:ext cx="521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Собери корзину ягод</a:t>
            </a:r>
            <a:endParaRPr lang="ru-RU" sz="2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60" y="302253"/>
            <a:ext cx="1203729" cy="9441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80" y="471216"/>
            <a:ext cx="969626" cy="76051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226222" y="1223202"/>
            <a:ext cx="615947" cy="917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30845" y="1356639"/>
            <a:ext cx="669283" cy="917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9106" y="1329118"/>
            <a:ext cx="859236" cy="917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79281" y="440392"/>
            <a:ext cx="859236" cy="788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 Zagidullin</dc:creator>
  <cp:lastModifiedBy>Arthur Zagidullin</cp:lastModifiedBy>
  <cp:revision>40</cp:revision>
  <dcterms:created xsi:type="dcterms:W3CDTF">2020-05-01T09:18:48Z</dcterms:created>
  <dcterms:modified xsi:type="dcterms:W3CDTF">2020-07-20T16:44:48Z</dcterms:modified>
</cp:coreProperties>
</file>