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F270-DAD6-4DA0-A70D-504294CC0BD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9592-464E-494B-BB3A-16DC03B13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0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F270-DAD6-4DA0-A70D-504294CC0BD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9592-464E-494B-BB3A-16DC03B13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7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F270-DAD6-4DA0-A70D-504294CC0BD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9592-464E-494B-BB3A-16DC03B13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6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F270-DAD6-4DA0-A70D-504294CC0BD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9592-464E-494B-BB3A-16DC03B13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4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F270-DAD6-4DA0-A70D-504294CC0BD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9592-464E-494B-BB3A-16DC03B13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1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F270-DAD6-4DA0-A70D-504294CC0BD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9592-464E-494B-BB3A-16DC03B13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1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F270-DAD6-4DA0-A70D-504294CC0BD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9592-464E-494B-BB3A-16DC03B13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F270-DAD6-4DA0-A70D-504294CC0BD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9592-464E-494B-BB3A-16DC03B13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4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F270-DAD6-4DA0-A70D-504294CC0BD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9592-464E-494B-BB3A-16DC03B13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7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F270-DAD6-4DA0-A70D-504294CC0BD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9592-464E-494B-BB3A-16DC03B13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4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F270-DAD6-4DA0-A70D-504294CC0BD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9592-464E-494B-BB3A-16DC03B13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4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F270-DAD6-4DA0-A70D-504294CC0BD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A9592-464E-494B-BB3A-16DC03B13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1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slide" Target="slide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microsoft.com/office/2007/relationships/hdphoto" Target="../media/hdphoto1.wdp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12" Type="http://schemas.openxmlformats.org/officeDocument/2006/relationships/image" Target="../media/image2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9.jpeg"/><Relationship Id="rId10" Type="http://schemas.microsoft.com/office/2007/relationships/hdphoto" Target="../media/hdphoto3.wdp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jpeg"/><Relationship Id="rId7" Type="http://schemas.openxmlformats.org/officeDocument/2006/relationships/image" Target="../media/image2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6.jpeg"/><Relationship Id="rId5" Type="http://schemas.openxmlformats.org/officeDocument/2006/relationships/image" Target="../media/image30.jpeg"/><Relationship Id="rId10" Type="http://schemas.openxmlformats.org/officeDocument/2006/relationships/slide" Target="slide6.xml"/><Relationship Id="rId4" Type="http://schemas.openxmlformats.org/officeDocument/2006/relationships/image" Target="../media/image23.jp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12" Type="http://schemas.openxmlformats.org/officeDocument/2006/relationships/image" Target="../media/image2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33.jpeg"/><Relationship Id="rId5" Type="http://schemas.openxmlformats.org/officeDocument/2006/relationships/image" Target="../media/image35.png"/><Relationship Id="rId10" Type="http://schemas.openxmlformats.org/officeDocument/2006/relationships/image" Target="../media/image2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png"/><Relationship Id="rId7" Type="http://schemas.openxmlformats.org/officeDocument/2006/relationships/image" Target="../media/image3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10" Type="http://schemas.openxmlformats.org/officeDocument/2006/relationships/image" Target="../media/image26.png"/><Relationship Id="rId4" Type="http://schemas.openxmlformats.org/officeDocument/2006/relationships/image" Target="../media/image41.jp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33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41" y="1052945"/>
            <a:ext cx="5962997" cy="59629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3342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334298"/>
            <a:ext cx="12192000" cy="5237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037" y="6333606"/>
            <a:ext cx="984227" cy="5250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57381" y="6400800"/>
            <a:ext cx="891538" cy="415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11" y="2028419"/>
            <a:ext cx="3035685" cy="22767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1091" y="350982"/>
            <a:ext cx="394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Какая это профессия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6610" y="0"/>
            <a:ext cx="8135389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640795" y="3573642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712" y="6224847"/>
            <a:ext cx="1092292" cy="4821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656937" y="6229358"/>
            <a:ext cx="1010273" cy="3934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40561" y="3565264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71611" y="3573642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640795" y="706858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46721" y="706858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71611" y="712678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2"/>
          <a:stretch/>
        </p:blipFill>
        <p:spPr>
          <a:xfrm>
            <a:off x="257201" y="242326"/>
            <a:ext cx="1948307" cy="12624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55"/>
          <a:stretch/>
        </p:blipFill>
        <p:spPr>
          <a:xfrm>
            <a:off x="6891055" y="3899027"/>
            <a:ext cx="2916845" cy="14836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02" y="3685261"/>
            <a:ext cx="1705820" cy="17058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2"/>
          <a:stretch/>
        </p:blipFill>
        <p:spPr>
          <a:xfrm>
            <a:off x="5079274" y="4132855"/>
            <a:ext cx="1948307" cy="12624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071611" y="3573642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0" y="4220763"/>
            <a:ext cx="1330733" cy="20040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69778" y1="46905" x2="69778" y2="46905"/>
                        <a14:backgroundMark x1="46556" y1="58333" x2="46556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59" y="630598"/>
            <a:ext cx="1683042" cy="231645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7"/>
          <a:stretch/>
        </p:blipFill>
        <p:spPr>
          <a:xfrm>
            <a:off x="5238001" y="695497"/>
            <a:ext cx="1750991" cy="18288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2"/>
          <a:stretch/>
        </p:blipFill>
        <p:spPr>
          <a:xfrm>
            <a:off x="9897822" y="844845"/>
            <a:ext cx="1394988" cy="167945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863">
                        <a14:foregroundMark x1="69780" y1="4586" x2="79396" y2="11993"/>
                        <a14:foregroundMark x1="59615" y1="35185" x2="59615" y2="35185"/>
                        <a14:foregroundMark x1="70742" y1="42063" x2="70742" y2="42063"/>
                        <a14:foregroundMark x1="50824" y1="52910" x2="50824" y2="52910"/>
                        <a14:foregroundMark x1="37363" y1="94709" x2="46291" y2="94709"/>
                        <a14:foregroundMark x1="71841" y1="98854" x2="82967" y2="96120"/>
                        <a14:foregroundMark x1="48077" y1="97619" x2="48077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12"/>
          <a:stretch/>
        </p:blipFill>
        <p:spPr>
          <a:xfrm>
            <a:off x="344405" y="1894190"/>
            <a:ext cx="1394988" cy="167945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9632446" y="715409"/>
            <a:ext cx="2026183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486400" y="242326"/>
            <a:ext cx="555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Рассели артистов в гостинице по этажам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7"/>
          <a:stretch/>
        </p:blipFill>
        <p:spPr>
          <a:xfrm>
            <a:off x="2081498" y="2387966"/>
            <a:ext cx="1605959" cy="162689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0690721" y="6301397"/>
            <a:ext cx="1010273" cy="3934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56610" y="0"/>
            <a:ext cx="8135389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712" y="6224847"/>
            <a:ext cx="1092292" cy="48213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0992" y="179508"/>
            <a:ext cx="492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Рассели артистов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гостинице по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этажам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31731" y="6313516"/>
            <a:ext cx="1010273" cy="3934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80845" y="3714128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98121" y="3714128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418674" y="3714128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418674" y="613862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98121" y="594084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77568" y="594084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7"/>
          <a:stretch/>
        </p:blipFill>
        <p:spPr>
          <a:xfrm>
            <a:off x="8841321" y="488587"/>
            <a:ext cx="3225800" cy="1924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02" y="2093987"/>
            <a:ext cx="1705820" cy="1705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44"/>
          <a:stretch/>
        </p:blipFill>
        <p:spPr>
          <a:xfrm>
            <a:off x="7028511" y="901567"/>
            <a:ext cx="2218711" cy="15099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31" y="3799807"/>
            <a:ext cx="1149907" cy="17317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7"/>
          <a:stretch/>
        </p:blipFill>
        <p:spPr>
          <a:xfrm>
            <a:off x="399711" y="179508"/>
            <a:ext cx="1750991" cy="18288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0352" y1="87758" x2="25209" y2="63758"/>
                        <a14:foregroundMark x1="8375" y1="71576" x2="8375" y2="71576"/>
                        <a14:foregroundMark x1="40452" y1="92242" x2="40452" y2="92242"/>
                        <a14:foregroundMark x1="58375" y1="44909" x2="58375" y2="44909"/>
                        <a14:foregroundMark x1="55025" y1="50000" x2="59799" y2="46667"/>
                        <a14:foregroundMark x1="53769" y1="55879" x2="65327" y2="55576"/>
                        <a14:foregroundMark x1="65327" y1="55576" x2="63317" y2="55091"/>
                        <a14:foregroundMark x1="30486" y1="48121" x2="35092" y2="37333"/>
                        <a14:foregroundMark x1="22194" y1="9576" x2="38777" y2="13879"/>
                        <a14:foregroundMark x1="60720" y1="17576" x2="81240" y2="29212"/>
                        <a14:foregroundMark x1="46901" y1="10000" x2="59129" y2="3455"/>
                        <a14:foregroundMark x1="85427" y1="25455" x2="89363" y2="27212"/>
                        <a14:foregroundMark x1="18342" y1="70242" x2="11139" y2="89576"/>
                        <a14:foregroundMark x1="25879" y1="7455" x2="25879" y2="7455"/>
                        <a14:foregroundMark x1="44305" y1="54909" x2="44305" y2="54909"/>
                        <a14:foregroundMark x1="43635" y1="54788" x2="38777" y2="56121"/>
                        <a14:foregroundMark x1="26801" y1="62000" x2="30486" y2="62545"/>
                        <a14:foregroundMark x1="25377" y1="59455" x2="25377" y2="59455"/>
                        <a14:foregroundMark x1="27722" y1="59091" x2="27722" y2="59091"/>
                        <a14:foregroundMark x1="59296" y1="2788" x2="59296" y2="2788"/>
                        <a14:foregroundMark x1="64405" y1="3212" x2="64405" y2="3212"/>
                        <a14:foregroundMark x1="52429" y1="1333" x2="52429" y2="1333"/>
                        <a14:foregroundMark x1="43970" y1="4242" x2="43970" y2="4242"/>
                        <a14:foregroundMark x1="32915" y1="7333" x2="32915" y2="7333"/>
                        <a14:foregroundMark x1="7621" y1="15212" x2="7621" y2="15212"/>
                        <a14:foregroundMark x1="8961" y1="13758" x2="8961" y2="13758"/>
                        <a14:foregroundMark x1="8961" y1="18121" x2="8208" y2="13758"/>
                        <a14:foregroundMark x1="13568" y1="9091" x2="13568" y2="9091"/>
                        <a14:foregroundMark x1="13149" y1="11333" x2="13149" y2="11333"/>
                        <a14:foregroundMark x1="10637" y1="13091" x2="10637" y2="13091"/>
                        <a14:foregroundMark x1="10804" y1="11333" x2="10804" y2="11333"/>
                        <a14:foregroundMark x1="4355" y1="13879" x2="4355" y2="13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84"/>
          <a:stretch/>
        </p:blipFill>
        <p:spPr>
          <a:xfrm>
            <a:off x="9716181" y="3773818"/>
            <a:ext cx="1422820" cy="17611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7"/>
          <a:stretch/>
        </p:blipFill>
        <p:spPr>
          <a:xfrm>
            <a:off x="7478965" y="3714128"/>
            <a:ext cx="1474025" cy="18117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8" y="4171663"/>
            <a:ext cx="1149907" cy="17317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7"/>
          <a:stretch/>
        </p:blipFill>
        <p:spPr>
          <a:xfrm>
            <a:off x="-482556" y="1832905"/>
            <a:ext cx="3225800" cy="192461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9416042" y="594085"/>
            <a:ext cx="2020465" cy="1841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77568" y="3714128"/>
            <a:ext cx="2017834" cy="1817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13" y="780427"/>
            <a:ext cx="1259251" cy="166420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0731731" y="6313516"/>
            <a:ext cx="1010273" cy="3934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08" y="6252279"/>
            <a:ext cx="1092292" cy="4821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54512" y="6217920"/>
            <a:ext cx="1088136" cy="539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13404" y="-27504"/>
            <a:ext cx="496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Одень </a:t>
            </a: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лоуна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92" y="991431"/>
            <a:ext cx="5260848" cy="5260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980" y="358848"/>
            <a:ext cx="2168081" cy="1559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4" y="703738"/>
            <a:ext cx="418290" cy="392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0"/>
          <a:stretch/>
        </p:blipFill>
        <p:spPr>
          <a:xfrm>
            <a:off x="601486" y="2339230"/>
            <a:ext cx="3943081" cy="40593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93" y="900100"/>
            <a:ext cx="2064704" cy="1468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65" y="4056264"/>
            <a:ext cx="2230374" cy="22303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52" y="3015336"/>
            <a:ext cx="1961181" cy="98059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960608" y="6194921"/>
            <a:ext cx="1088136" cy="539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978719" y="6223600"/>
            <a:ext cx="1088136" cy="539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0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14088 -2.22222E-6 C -0.20416 -2.22222E-6 -0.28164 0.00672 -0.28164 0.01273 L -0.28164 0.02616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12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0.23789 0 C 0.34453 0 0.47591 0.0456 0.47591 0.08264 L 0.47591 0.16528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9" y="82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1819 2.96296E-6 C 0.26341 2.96296E-6 0.36393 0.00902 0.36393 0.01643 L 0.36393 0.03287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0" y="16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92" y="991431"/>
            <a:ext cx="5260848" cy="526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27" y="509939"/>
            <a:ext cx="4709056" cy="27748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81" y="552175"/>
            <a:ext cx="2168081" cy="15590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4" y="5006132"/>
            <a:ext cx="1188717" cy="5943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145" y="4384010"/>
            <a:ext cx="1704820" cy="9616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15" y="4578192"/>
            <a:ext cx="1703832" cy="10222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9" y="2694883"/>
            <a:ext cx="2064704" cy="1468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2540">
            <a:off x="2035003" y="3443979"/>
            <a:ext cx="4402888" cy="14382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65836" y="228600"/>
            <a:ext cx="3245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Одень доктора Айболита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Рисунок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08" y="6252279"/>
            <a:ext cx="1092292" cy="48213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960608" y="6293842"/>
            <a:ext cx="994202" cy="4632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994413" y="6335405"/>
            <a:ext cx="994202" cy="4632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021326" y="6332913"/>
            <a:ext cx="994202" cy="4632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026556" y="6346021"/>
            <a:ext cx="994202" cy="4632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14037 -3.7037E-7 C -0.20326 -3.7037E-7 -0.28073 0.07037 -0.28073 0.12755 L -0.28073 0.2553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12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14037 7.40741E-7 C -0.20326 7.40741E-7 -0.28073 -0.14699 -0.28073 -0.26597 L -0.28073 -0.53195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265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1306 3.7037E-7 C 0.18906 3.7037E-7 0.2612 -0.00648 0.2612 -0.01157 L 0.2612 -0.02315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-115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2345 1.85185E-6 C 0.33945 1.85185E-6 0.46901 -0.13588 0.46901 -0.24607 L 0.46901 -0.49144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1" y="-2458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08" y="6252279"/>
            <a:ext cx="1092292" cy="482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21508" y="6188548"/>
            <a:ext cx="1033272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920568" y="6207624"/>
            <a:ext cx="1033272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990118" y="6124817"/>
            <a:ext cx="1033272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33" y="1133125"/>
            <a:ext cx="5669978" cy="50554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65" y="396922"/>
            <a:ext cx="1222979" cy="9221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45500" y1="10637" x2="49700" y2="16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65"/>
          <a:stretch/>
        </p:blipFill>
        <p:spPr>
          <a:xfrm>
            <a:off x="2284096" y="1900647"/>
            <a:ext cx="4366815" cy="36986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2"/>
          <a:stretch/>
        </p:blipFill>
        <p:spPr>
          <a:xfrm>
            <a:off x="10362515" y="2729008"/>
            <a:ext cx="1724296" cy="20686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0" y="4389780"/>
            <a:ext cx="3480929" cy="19138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534" y="-48133"/>
            <a:ext cx="4709056" cy="27748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2540">
            <a:off x="7634847" y="3492782"/>
            <a:ext cx="4402888" cy="14382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28" y="773830"/>
            <a:ext cx="418290" cy="3927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036085" y="6238782"/>
            <a:ext cx="1033272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01067" y="169333"/>
            <a:ext cx="4075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Одень Кота в сапогах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7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20169 3.7037E-7 C 0.2918 3.7037E-7 0.40339 0.00903 0.40339 0.01667 L 0.40339 0.0335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9" y="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108 7.40741E-7 C 0.16041 7.40741E-7 0.22161 0.0243 0.22161 0.04444 L 0.22161 0.0888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4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5547 0 C -0.22513 0 -0.31081 0.03958 -0.31081 0.07176 L -0.31081 0.14352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717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17031 -1.11111E-6 C -0.24661 -1.11111E-6 -0.34049 -0.10833 -0.34049 -0.1963 L -0.34049 -0.39259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196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56" y="5787347"/>
            <a:ext cx="1286933" cy="6945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26520" y="5787347"/>
            <a:ext cx="1047404" cy="7564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59156" y="5725475"/>
            <a:ext cx="1047404" cy="7564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52954" y="5760001"/>
            <a:ext cx="1047404" cy="7564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13" y="1947672"/>
            <a:ext cx="4370289" cy="43702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02" y="1193589"/>
            <a:ext cx="4005072" cy="39562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4" r="81649" b="65600"/>
          <a:stretch/>
        </p:blipFill>
        <p:spPr>
          <a:xfrm rot="1664951" flipH="1">
            <a:off x="11210253" y="842500"/>
            <a:ext cx="580209" cy="3963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r="24198" b="83248"/>
          <a:stretch/>
        </p:blipFill>
        <p:spPr>
          <a:xfrm>
            <a:off x="1044656" y="755960"/>
            <a:ext cx="1253601" cy="8042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7607">
            <a:off x="1382102" y="3285627"/>
            <a:ext cx="4402888" cy="14382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70" y="1947672"/>
            <a:ext cx="1704820" cy="9616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0" y="4389780"/>
            <a:ext cx="3480929" cy="19138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9" y="2694883"/>
            <a:ext cx="2064704" cy="1468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6222" y="203200"/>
            <a:ext cx="369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Одень Бабу-Ягу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92614" y="5725475"/>
            <a:ext cx="1047404" cy="7564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77556E-17 L 0.26471 2.77556E-17 C 0.38333 2.77556E-17 0.52956 0.02685 0.52956 0.04884 L 0.52956 0.0976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4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2194 2.22222E-6 C 0.31771 2.22222E-6 0.43945 0.00532 0.43945 0.01088 L 0.43945 0.0229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11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3294 -3.7037E-7 C -0.19232 -3.7037E-7 -0.2655 0.07315 -0.2655 0.1331 L -0.2655 0.26644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133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11158 0 C -0.16158 0 -0.22317 0.05764 -0.22317 0.1044 L -0.22317 0.20903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1044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27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Arthur Zagidullin</dc:creator>
  <cp:lastModifiedBy>Arthur Zagidullin</cp:lastModifiedBy>
  <cp:revision>24</cp:revision>
  <dcterms:created xsi:type="dcterms:W3CDTF">2020-05-08T07:12:37Z</dcterms:created>
  <dcterms:modified xsi:type="dcterms:W3CDTF">2020-07-20T16:45:14Z</dcterms:modified>
</cp:coreProperties>
</file>