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microsoft.com/office/2007/relationships/hdphoto" Target="../media/hdphoto6.wdp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microsoft.com/office/2007/relationships/hdphoto" Target="../media/hdphoto8.wdp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10" Type="http://schemas.microsoft.com/office/2007/relationships/hdphoto" Target="../media/hdphoto9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microsoft.com/office/2007/relationships/hdphoto" Target="../media/hdphoto11.wdp"/><Relationship Id="rId12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8.png"/><Relationship Id="rId5" Type="http://schemas.openxmlformats.org/officeDocument/2006/relationships/image" Target="../media/image21.jpeg"/><Relationship Id="rId10" Type="http://schemas.microsoft.com/office/2007/relationships/hdphoto" Target="../media/hdphoto12.wdp"/><Relationship Id="rId4" Type="http://schemas.microsoft.com/office/2007/relationships/hdphoto" Target="../media/hdphoto10.wdp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367" y="6018135"/>
            <a:ext cx="1093508" cy="583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1710" y="260647"/>
            <a:ext cx="522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Выбери инженера-конструктора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279"/>
          <a:stretch/>
        </p:blipFill>
        <p:spPr>
          <a:xfrm>
            <a:off x="1043608" y="1245308"/>
            <a:ext cx="2021325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8"/>
          <a:stretch/>
        </p:blipFill>
        <p:spPr>
          <a:xfrm>
            <a:off x="4716016" y="1237420"/>
            <a:ext cx="2466274" cy="21631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776" y1="53560" x2="72196" y2="43366"/>
                        <a14:foregroundMark x1="19159" y1="60518" x2="30607" y2="58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33056"/>
            <a:ext cx="1775703" cy="25649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87642"/>
            <a:ext cx="1785766" cy="20557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30" y="1484784"/>
            <a:ext cx="403696" cy="4036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04" y="4187642"/>
            <a:ext cx="594801" cy="5330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43" y="3985794"/>
            <a:ext cx="403696" cy="4036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16" y="1484784"/>
            <a:ext cx="403696" cy="40369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061172" y="1346577"/>
            <a:ext cx="907976" cy="7005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93876" y="3837356"/>
            <a:ext cx="907976" cy="7005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24616" y="4158462"/>
            <a:ext cx="907976" cy="7005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21044" y="1336346"/>
            <a:ext cx="907976" cy="7005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657027" y="5959543"/>
            <a:ext cx="962616" cy="7005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367" y="6018135"/>
            <a:ext cx="1093508" cy="583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2469" y="260648"/>
            <a:ext cx="541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Убери лишние предметы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25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43" y="2060848"/>
            <a:ext cx="1670382" cy="14847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140851"/>
            <a:ext cx="1564460" cy="12813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6224" y1="31778" x2="77063" y2="31556"/>
                        <a14:foregroundMark x1="73566" y1="53778" x2="46014" y2="53111"/>
                        <a14:foregroundMark x1="27692" y1="43889" x2="32028" y2="47556"/>
                        <a14:foregroundMark x1="27692" y1="50667" x2="29231" y2="5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36104"/>
            <a:ext cx="1819916" cy="2290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69" b="98077" l="4556" r="96000">
                        <a14:foregroundMark x1="84556" y1="10128" x2="91444" y2="4872"/>
                        <a14:foregroundMark x1="20792" y1="91603" x2="79208" y2="26336"/>
                        <a14:backgroundMark x1="83000" y1="4231" x2="87111" y2="2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34" y="4581128"/>
            <a:ext cx="1257773" cy="10900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22" b="93667" l="2222" r="91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14406"/>
            <a:ext cx="1556792" cy="15567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37875" y="5993603"/>
            <a:ext cx="1124000" cy="557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97142" y="6069803"/>
            <a:ext cx="1124000" cy="557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роз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грусть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72" y="2174635"/>
            <a:ext cx="2516688" cy="251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6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367" y="6018135"/>
            <a:ext cx="1093508" cy="583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5776" y="19948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Назови какие </a:t>
            </a:r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бывают инженеры</a:t>
            </a:r>
            <a:r>
              <a:rPr lang="en-US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6" b="100000" l="586" r="99609">
                        <a14:foregroundMark x1="65820" y1="96656" x2="98340" y2="49365"/>
                        <a14:foregroundMark x1="98340" y1="58395" x2="73633" y2="91706"/>
                        <a14:foregroundMark x1="50391" y1="32709" x2="76855" y2="14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64851"/>
            <a:ext cx="1214290" cy="1772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000" y1="84429" x2="29667" y2="65857"/>
                        <a14:foregroundMark x1="56889" y1="96143" x2="73778" y2="83571"/>
                        <a14:foregroundMark x1="89222" y1="96571" x2="96667" y2="80000"/>
                        <a14:foregroundMark x1="44222" y1="38000" x2="43111" y2="26857"/>
                        <a14:foregroundMark x1="53111" y1="31143" x2="54778" y2="24143"/>
                        <a14:foregroundMark x1="60222" y1="21286" x2="60222" y2="26143"/>
                        <a14:foregroundMark x1="64000" y1="18714" x2="64889" y2="21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7667"/>
            <a:ext cx="2392491" cy="18608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65808"/>
            <a:ext cx="2194612" cy="2526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169" y1="47871" x2="8434" y2="23339"/>
                        <a14:foregroundMark x1="25060" y1="52470" x2="41687" y2="33049"/>
                        <a14:foregroundMark x1="31325" y1="37819" x2="36386" y2="34412"/>
                        <a14:foregroundMark x1="39759" y1="34753" x2="75422" y2="38842"/>
                        <a14:foregroundMark x1="98072" y1="5281" x2="93735" y2="12606"/>
                        <a14:foregroundMark x1="90120" y1="2896" x2="84819" y2="9710"/>
                        <a14:foregroundMark x1="65301" y1="96763" x2="53012" y2="93356"/>
                        <a14:foregroundMark x1="36867" y1="8348" x2="47470" y2="8688"/>
                        <a14:foregroundMark x1="40723" y1="25043" x2="43614" y2="22998"/>
                        <a14:foregroundMark x1="23614" y1="39864" x2="15181" y2="22317"/>
                        <a14:foregroundMark x1="57349" y1="42419" x2="60723" y2="33049"/>
                        <a14:foregroundMark x1="53976" y1="40204" x2="53976" y2="40204"/>
                        <a14:foregroundMark x1="71084" y1="47871" x2="68675" y2="54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08" y="1785131"/>
            <a:ext cx="1249536" cy="17661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696" y="362398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Инженер-электрик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6326687"/>
            <a:ext cx="1816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Военный инженер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4783110"/>
            <a:ext cx="2719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Инженер конструктор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4929" y="464461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Инженер-сварщик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888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41238"/>
            <a:ext cx="1152128" cy="621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9772" y="26064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</a:rPr>
              <a:t>Подбери пару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920" l="0" r="95000">
                        <a14:foregroundMark x1="4250" y1="31867" x2="46250" y2="2855"/>
                        <a14:foregroundMark x1="47625" y1="5324" x2="46625" y2="30401"/>
                        <a14:foregroundMark x1="7750" y1="31481" x2="71625" y2="24074"/>
                        <a14:foregroundMark x1="5000" y1="95833" x2="88000" y2="63735"/>
                        <a14:foregroundMark x1="49250" y1="95448" x2="71750" y2="91975"/>
                        <a14:foregroundMark x1="12000" y1="63349" x2="76750" y2="63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1005432" cy="1628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80" y="3212976"/>
            <a:ext cx="1619672" cy="1145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839" l="1250" r="99875">
                        <a14:foregroundMark x1="34125" y1="61974" x2="33625" y2="23803"/>
                        <a14:foregroundMark x1="66500" y1="61829" x2="66000" y2="24673"/>
                        <a14:foregroundMark x1="92500" y1="96662" x2="91750" y2="3628"/>
                        <a14:foregroundMark x1="91250" y1="27866" x2="96000" y2="15239"/>
                        <a14:foregroundMark x1="89500" y1="17417" x2="90500" y2="29318"/>
                        <a14:foregroundMark x1="44625" y1="47315" x2="44750" y2="34978"/>
                        <a14:foregroundMark x1="55125" y1="47025" x2="55250" y2="34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05" y="4920667"/>
            <a:ext cx="1385347" cy="11931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085" y="1124744"/>
            <a:ext cx="1137241" cy="1309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000" y1="84429" x2="29667" y2="65857"/>
                        <a14:foregroundMark x1="56889" y1="96143" x2="73778" y2="83571"/>
                        <a14:foregroundMark x1="89222" y1="96571" x2="96667" y2="80000"/>
                        <a14:foregroundMark x1="44222" y1="38000" x2="43111" y2="26857"/>
                        <a14:foregroundMark x1="53111" y1="31143" x2="54778" y2="24143"/>
                        <a14:foregroundMark x1="60222" y1="21286" x2="60222" y2="26143"/>
                        <a14:foregroundMark x1="64000" y1="18714" x2="64889" y2="21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64" y="5013176"/>
            <a:ext cx="1839082" cy="14303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169" y1="47871" x2="8434" y2="23339"/>
                        <a14:foregroundMark x1="25060" y1="52470" x2="41687" y2="33049"/>
                        <a14:foregroundMark x1="31325" y1="37819" x2="36386" y2="34412"/>
                        <a14:foregroundMark x1="39759" y1="34753" x2="75422" y2="38842"/>
                        <a14:foregroundMark x1="98072" y1="5281" x2="93735" y2="12606"/>
                        <a14:foregroundMark x1="90120" y1="2896" x2="84819" y2="9710"/>
                        <a14:foregroundMark x1="65301" y1="96763" x2="53012" y2="93356"/>
                        <a14:foregroundMark x1="36867" y1="8348" x2="47470" y2="8688"/>
                        <a14:foregroundMark x1="40723" y1="25043" x2="43614" y2="22998"/>
                        <a14:foregroundMark x1="23614" y1="39864" x2="15181" y2="22317"/>
                        <a14:foregroundMark x1="57349" y1="42419" x2="60723" y2="33049"/>
                        <a14:foregroundMark x1="53976" y1="40204" x2="53976" y2="40204"/>
                        <a14:foregroundMark x1="71084" y1="47871" x2="68675" y2="54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902824"/>
            <a:ext cx="1249536" cy="176612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827168" y="5965595"/>
            <a:ext cx="1124000" cy="773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40352" y="5965595"/>
            <a:ext cx="1124000" cy="773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668344" y="5925959"/>
            <a:ext cx="1124000" cy="773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21528 -3.33333E-6 C -0.31181 -3.33333E-6 -0.43039 0.07523 -0.43039 0.13658 L -0.43039 0.2733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28" y="13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15816 4.81481E-6 C -0.22899 4.81481E-6 -0.31615 -0.07524 -0.31615 -0.13612 L -0.31615 -0.27223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-1361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6215 -7.40741E-7 C -0.2349 -7.40741E-7 -0.32413 0.01111 -0.32413 0.02037 L -0.32413 0.04097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5" y="203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18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Arthur Zagidullin</dc:creator>
  <cp:lastModifiedBy>Arthur Zagidullin</cp:lastModifiedBy>
  <cp:revision>16</cp:revision>
  <dcterms:created xsi:type="dcterms:W3CDTF">2020-06-20T09:38:54Z</dcterms:created>
  <dcterms:modified xsi:type="dcterms:W3CDTF">2020-09-19T07:50:24Z</dcterms:modified>
</cp:coreProperties>
</file>