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AE7B6-6EAC-464B-9146-234A89AFA9B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7DB86-D9A5-4550-9307-72B0C1CEBE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8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984227" cy="5250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5666" y="260647"/>
            <a:ext cx="60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Расскажи о профессии менеджер</a:t>
            </a:r>
          </a:p>
        </p:txBody>
      </p:sp>
      <p:pic>
        <p:nvPicPr>
          <p:cNvPr id="9" name="officeArt object"/>
          <p:cNvPicPr/>
          <p:nvPr/>
        </p:nvPicPr>
        <p:blipFill rotWithShape="1">
          <a:blip r:embed="rId4"/>
          <a:srcRect b="8614"/>
          <a:stretch/>
        </p:blipFill>
        <p:spPr bwMode="auto">
          <a:xfrm>
            <a:off x="1422334" y="971400"/>
            <a:ext cx="1800200" cy="1337047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fficeArt object"/>
          <p:cNvPicPr/>
          <p:nvPr/>
        </p:nvPicPr>
        <p:blipFill>
          <a:blip r:embed="rId5"/>
          <a:stretch>
            <a:fillRect/>
          </a:stretch>
        </p:blipFill>
        <p:spPr>
          <a:xfrm>
            <a:off x="3697506" y="1007330"/>
            <a:ext cx="1728192" cy="126518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officeArt object" descr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6022807" y="1007330"/>
            <a:ext cx="1692616" cy="110842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2" name="officeArt object" descr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1435067" y="2780928"/>
            <a:ext cx="1584176" cy="105384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3" name="officeArt object" descr="Picture 3"/>
          <p:cNvPicPr/>
          <p:nvPr/>
        </p:nvPicPr>
        <p:blipFill>
          <a:blip r:embed="rId8"/>
          <a:stretch>
            <a:fillRect/>
          </a:stretch>
        </p:blipFill>
        <p:spPr>
          <a:xfrm>
            <a:off x="3579597" y="2780928"/>
            <a:ext cx="1984805" cy="11319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4" name="officeArt object"/>
          <p:cNvPicPr/>
          <p:nvPr/>
        </p:nvPicPr>
        <p:blipFill>
          <a:blip r:embed="rId9"/>
          <a:stretch>
            <a:fillRect/>
          </a:stretch>
        </p:blipFill>
        <p:spPr>
          <a:xfrm>
            <a:off x="6161499" y="2780928"/>
            <a:ext cx="1415231" cy="136815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5" name="officeArt object" descr="Picture 5"/>
          <p:cNvPicPr/>
          <p:nvPr/>
        </p:nvPicPr>
        <p:blipFill>
          <a:blip r:embed="rId10"/>
          <a:stretch>
            <a:fillRect/>
          </a:stretch>
        </p:blipFill>
        <p:spPr>
          <a:xfrm>
            <a:off x="1422334" y="4728869"/>
            <a:ext cx="1433711" cy="11700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" name="officeArt object" descr="Picture 2"/>
          <p:cNvPicPr/>
          <p:nvPr/>
        </p:nvPicPr>
        <p:blipFill>
          <a:blip r:embed="rId11"/>
          <a:stretch>
            <a:fillRect/>
          </a:stretch>
        </p:blipFill>
        <p:spPr>
          <a:xfrm>
            <a:off x="3701698" y="4728869"/>
            <a:ext cx="1740603" cy="12685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7" name="officeArt object" descr="Picture 3"/>
          <p:cNvPicPr/>
          <p:nvPr/>
        </p:nvPicPr>
        <p:blipFill>
          <a:blip r:embed="rId12"/>
          <a:stretch>
            <a:fillRect/>
          </a:stretch>
        </p:blipFill>
        <p:spPr>
          <a:xfrm>
            <a:off x="5935535" y="4797152"/>
            <a:ext cx="1771636" cy="11319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87788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984227" cy="525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7764" y="33265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Какой это менеджер</a:t>
            </a:r>
          </a:p>
        </p:txBody>
      </p:sp>
      <p:pic>
        <p:nvPicPr>
          <p:cNvPr id="7" name="officeArt object" descr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800113" y="1459393"/>
            <a:ext cx="2043695" cy="156806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officeArt object" descr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379168" y="1441137"/>
            <a:ext cx="1728192" cy="156806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officeArt object"/>
          <p:cNvPicPr/>
          <p:nvPr/>
        </p:nvPicPr>
        <p:blipFill>
          <a:blip r:embed="rId6"/>
          <a:stretch>
            <a:fillRect/>
          </a:stretch>
        </p:blipFill>
        <p:spPr>
          <a:xfrm>
            <a:off x="3353957" y="5197161"/>
            <a:ext cx="2226155" cy="127738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2" name="officeArt object"/>
          <p:cNvPicPr/>
          <p:nvPr/>
        </p:nvPicPr>
        <p:blipFill>
          <a:blip r:embed="rId7"/>
          <a:stretch>
            <a:fillRect/>
          </a:stretch>
        </p:blipFill>
        <p:spPr>
          <a:xfrm>
            <a:off x="6876256" y="2541860"/>
            <a:ext cx="1625923" cy="190914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23528" y="1459393"/>
            <a:ext cx="360040" cy="3854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1445586"/>
            <a:ext cx="360040" cy="3854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83326" y="5004446"/>
            <a:ext cx="360040" cy="3854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2541860"/>
            <a:ext cx="360040" cy="3854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113" y="318865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Менеджер по продажам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1840" y="6530313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Менеджер по работе с кадрами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35152" y="305459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Офис менеджер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96236" y="455694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Менеджер по туризму</a:t>
            </a:r>
          </a:p>
        </p:txBody>
      </p:sp>
    </p:spTree>
    <p:extLst>
      <p:ext uri="{BB962C8B-B14F-4D97-AF65-F5344CB8AC3E}">
        <p14:creationId xmlns:p14="http://schemas.microsoft.com/office/powerpoint/2010/main" val="15180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984227" cy="525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718" y="267296"/>
            <a:ext cx="507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Вставь недостающую часть</a:t>
            </a:r>
          </a:p>
        </p:txBody>
      </p:sp>
      <p:pic>
        <p:nvPicPr>
          <p:cNvPr id="8" name="1"/>
          <p:cNvPicPr/>
          <p:nvPr/>
        </p:nvPicPr>
        <p:blipFill rotWithShape="1">
          <a:blip r:embed="rId4"/>
          <a:srcRect l="50323" r="1"/>
          <a:stretch/>
        </p:blipFill>
        <p:spPr>
          <a:xfrm>
            <a:off x="4355976" y="3783518"/>
            <a:ext cx="1581377" cy="237842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2"/>
          <p:cNvPicPr/>
          <p:nvPr/>
        </p:nvPicPr>
        <p:blipFill rotWithShape="1">
          <a:blip r:embed="rId4"/>
          <a:srcRect r="50000"/>
          <a:stretch/>
        </p:blipFill>
        <p:spPr>
          <a:xfrm>
            <a:off x="827584" y="1916834"/>
            <a:ext cx="1368152" cy="25202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3t" descr="Picture 2"/>
          <p:cNvPicPr/>
          <p:nvPr/>
        </p:nvPicPr>
        <p:blipFill rotWithShape="1">
          <a:blip r:embed="rId5"/>
          <a:srcRect l="50000"/>
          <a:stretch/>
        </p:blipFill>
        <p:spPr>
          <a:xfrm>
            <a:off x="4860032" y="1182503"/>
            <a:ext cx="1728192" cy="20293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4t" descr="Picture 3"/>
          <p:cNvPicPr/>
          <p:nvPr/>
        </p:nvPicPr>
        <p:blipFill rotWithShape="1">
          <a:blip r:embed="rId6"/>
          <a:srcRect l="50000"/>
          <a:stretch/>
        </p:blipFill>
        <p:spPr>
          <a:xfrm>
            <a:off x="6444208" y="3396043"/>
            <a:ext cx="1548172" cy="251691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5" descr="Picture 5"/>
          <p:cNvPicPr/>
          <p:nvPr/>
        </p:nvPicPr>
        <p:blipFill rotWithShape="1">
          <a:blip r:embed="rId7"/>
          <a:srcRect l="50000"/>
          <a:stretch/>
        </p:blipFill>
        <p:spPr>
          <a:xfrm>
            <a:off x="7740352" y="980728"/>
            <a:ext cx="843533" cy="224541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562453" y="6185319"/>
            <a:ext cx="1484040" cy="485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1"/>
          <p:cNvPicPr/>
          <p:nvPr/>
        </p:nvPicPr>
        <p:blipFill rotWithShape="1">
          <a:blip r:embed="rId4"/>
          <a:srcRect l="50323" r="1"/>
          <a:stretch/>
        </p:blipFill>
        <p:spPr>
          <a:xfrm>
            <a:off x="2195736" y="1916833"/>
            <a:ext cx="1509369" cy="25202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195737" y="1916834"/>
            <a:ext cx="1612770" cy="2590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984227" cy="525087"/>
          </a:xfrm>
          <a:prstGeom prst="rect">
            <a:avLst/>
          </a:prstGeom>
        </p:spPr>
      </p:pic>
      <p:pic>
        <p:nvPicPr>
          <p:cNvPr id="6" name="1" descr="Picture 3"/>
          <p:cNvPicPr/>
          <p:nvPr/>
        </p:nvPicPr>
        <p:blipFill rotWithShape="1">
          <a:blip r:embed="rId4"/>
          <a:srcRect l="50000"/>
          <a:stretch/>
        </p:blipFill>
        <p:spPr>
          <a:xfrm>
            <a:off x="6732240" y="3645024"/>
            <a:ext cx="1476164" cy="22322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2" descr="Picture 3"/>
          <p:cNvPicPr/>
          <p:nvPr/>
        </p:nvPicPr>
        <p:blipFill rotWithShape="1">
          <a:blip r:embed="rId4"/>
          <a:srcRect r="50000"/>
          <a:stretch/>
        </p:blipFill>
        <p:spPr>
          <a:xfrm>
            <a:off x="611560" y="2204864"/>
            <a:ext cx="1548172" cy="215472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33718" y="267296"/>
            <a:ext cx="507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Вставь недостающую часть</a:t>
            </a:r>
          </a:p>
        </p:txBody>
      </p:sp>
      <p:pic>
        <p:nvPicPr>
          <p:cNvPr id="9" name="3" descr="Picture 3"/>
          <p:cNvPicPr/>
          <p:nvPr/>
        </p:nvPicPr>
        <p:blipFill rotWithShape="1">
          <a:blip r:embed="rId4"/>
          <a:srcRect l="50000"/>
          <a:stretch/>
        </p:blipFill>
        <p:spPr>
          <a:xfrm>
            <a:off x="2159732" y="2204864"/>
            <a:ext cx="1638182" cy="215472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59732" y="2204863"/>
            <a:ext cx="1638182" cy="2154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4" descr="Picture 5"/>
          <p:cNvPicPr/>
          <p:nvPr/>
        </p:nvPicPr>
        <p:blipFill rotWithShape="1">
          <a:blip r:embed="rId5"/>
          <a:srcRect l="50000"/>
          <a:stretch/>
        </p:blipFill>
        <p:spPr>
          <a:xfrm>
            <a:off x="7470322" y="980728"/>
            <a:ext cx="1113563" cy="24482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5"/>
          <p:cNvPicPr/>
          <p:nvPr/>
        </p:nvPicPr>
        <p:blipFill rotWithShape="1">
          <a:blip r:embed="rId6"/>
          <a:srcRect l="50323" r="1"/>
          <a:stretch/>
        </p:blipFill>
        <p:spPr>
          <a:xfrm>
            <a:off x="5076057" y="3729442"/>
            <a:ext cx="1134208" cy="22198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2" name="6" descr="Picture 2"/>
          <p:cNvPicPr/>
          <p:nvPr/>
        </p:nvPicPr>
        <p:blipFill rotWithShape="1">
          <a:blip r:embed="rId7"/>
          <a:srcRect l="50000"/>
          <a:stretch/>
        </p:blipFill>
        <p:spPr>
          <a:xfrm>
            <a:off x="5148064" y="1196751"/>
            <a:ext cx="1584176" cy="20293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7312547" y="6113311"/>
            <a:ext cx="1484040" cy="629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0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984227" cy="525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718" y="267296"/>
            <a:ext cx="507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Вставь недостающую часть</a:t>
            </a:r>
          </a:p>
        </p:txBody>
      </p:sp>
      <p:pic>
        <p:nvPicPr>
          <p:cNvPr id="7" name="officeArt object" descr="Picture 5"/>
          <p:cNvPicPr/>
          <p:nvPr/>
        </p:nvPicPr>
        <p:blipFill rotWithShape="1">
          <a:blip r:embed="rId4"/>
          <a:srcRect l="50000"/>
          <a:stretch/>
        </p:blipFill>
        <p:spPr>
          <a:xfrm>
            <a:off x="1667400" y="2204865"/>
            <a:ext cx="1248416" cy="246445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officeArt object" descr="Picture 5"/>
          <p:cNvPicPr/>
          <p:nvPr/>
        </p:nvPicPr>
        <p:blipFill rotWithShape="1">
          <a:blip r:embed="rId4"/>
          <a:srcRect r="50000"/>
          <a:stretch/>
        </p:blipFill>
        <p:spPr>
          <a:xfrm>
            <a:off x="617426" y="2204866"/>
            <a:ext cx="1049974" cy="246445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officeArt object"/>
          <p:cNvPicPr/>
          <p:nvPr/>
        </p:nvPicPr>
        <p:blipFill rotWithShape="1">
          <a:blip r:embed="rId5"/>
          <a:srcRect l="50323" r="1"/>
          <a:stretch/>
        </p:blipFill>
        <p:spPr>
          <a:xfrm>
            <a:off x="6732240" y="3543597"/>
            <a:ext cx="1290547" cy="234481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officeArt object" descr="Picture 2"/>
          <p:cNvPicPr/>
          <p:nvPr/>
        </p:nvPicPr>
        <p:blipFill rotWithShape="1">
          <a:blip r:embed="rId6"/>
          <a:srcRect l="50000"/>
          <a:stretch/>
        </p:blipFill>
        <p:spPr>
          <a:xfrm>
            <a:off x="4383106" y="1196752"/>
            <a:ext cx="1512168" cy="201622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officeArt object" descr="Picture 3"/>
          <p:cNvPicPr/>
          <p:nvPr/>
        </p:nvPicPr>
        <p:blipFill rotWithShape="1">
          <a:blip r:embed="rId7"/>
          <a:srcRect l="50000"/>
          <a:stretch/>
        </p:blipFill>
        <p:spPr>
          <a:xfrm>
            <a:off x="4301563" y="3861048"/>
            <a:ext cx="1476164" cy="219451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667400" y="2204866"/>
            <a:ext cx="1223897" cy="2464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officeArt object" descr="Picture 5"/>
          <p:cNvPicPr/>
          <p:nvPr/>
        </p:nvPicPr>
        <p:blipFill rotWithShape="1">
          <a:blip r:embed="rId4"/>
          <a:srcRect l="50000"/>
          <a:stretch/>
        </p:blipFill>
        <p:spPr>
          <a:xfrm>
            <a:off x="7110282" y="889000"/>
            <a:ext cx="1206371" cy="239598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7312086" y="5888414"/>
            <a:ext cx="1700064" cy="845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7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1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33718" y="267296"/>
            <a:ext cx="507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Вставь недостающую часть</a:t>
            </a:r>
          </a:p>
        </p:txBody>
      </p:sp>
      <p:pic>
        <p:nvPicPr>
          <p:cNvPr id="7" name="1" descr="Picture 2"/>
          <p:cNvPicPr/>
          <p:nvPr/>
        </p:nvPicPr>
        <p:blipFill rotWithShape="1">
          <a:blip r:embed="rId2"/>
          <a:srcRect l="50000"/>
          <a:stretch/>
        </p:blipFill>
        <p:spPr>
          <a:xfrm>
            <a:off x="2339752" y="2492896"/>
            <a:ext cx="1656184" cy="196708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2" descr="Picture 2"/>
          <p:cNvPicPr/>
          <p:nvPr/>
        </p:nvPicPr>
        <p:blipFill rotWithShape="1">
          <a:blip r:embed="rId2"/>
          <a:srcRect r="50000"/>
          <a:stretch/>
        </p:blipFill>
        <p:spPr>
          <a:xfrm>
            <a:off x="971600" y="2492896"/>
            <a:ext cx="1368152" cy="196708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3"/>
          <p:cNvPicPr/>
          <p:nvPr/>
        </p:nvPicPr>
        <p:blipFill rotWithShape="1">
          <a:blip r:embed="rId3"/>
          <a:srcRect l="50323" r="1"/>
          <a:stretch/>
        </p:blipFill>
        <p:spPr>
          <a:xfrm>
            <a:off x="4724482" y="1400779"/>
            <a:ext cx="1362555" cy="22742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4" descr="Picture 3"/>
          <p:cNvPicPr/>
          <p:nvPr/>
        </p:nvPicPr>
        <p:blipFill rotWithShape="1">
          <a:blip r:embed="rId4"/>
          <a:srcRect l="50000"/>
          <a:stretch/>
        </p:blipFill>
        <p:spPr>
          <a:xfrm>
            <a:off x="4716016" y="4149079"/>
            <a:ext cx="1620180" cy="220305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5" descr="Picture 5"/>
          <p:cNvPicPr/>
          <p:nvPr/>
        </p:nvPicPr>
        <p:blipFill rotWithShape="1">
          <a:blip r:embed="rId5"/>
          <a:srcRect l="50000"/>
          <a:stretch/>
        </p:blipFill>
        <p:spPr>
          <a:xfrm>
            <a:off x="7431758" y="980728"/>
            <a:ext cx="1152128" cy="249571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3" name="Рисунок 1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41238"/>
            <a:ext cx="1152128" cy="6218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786240" y="5965595"/>
            <a:ext cx="979984" cy="7730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2486289"/>
            <a:ext cx="1656184" cy="20036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1" descr="Picture 2"/>
          <p:cNvPicPr/>
          <p:nvPr/>
        </p:nvPicPr>
        <p:blipFill rotWithShape="1">
          <a:blip r:embed="rId2"/>
          <a:srcRect l="50000"/>
          <a:stretch/>
        </p:blipFill>
        <p:spPr>
          <a:xfrm>
            <a:off x="7110282" y="3675028"/>
            <a:ext cx="1473603" cy="198621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5573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36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Arthur Zagidullin</dc:creator>
  <cp:lastModifiedBy>Arthur Zagidullin</cp:lastModifiedBy>
  <cp:revision>21</cp:revision>
  <dcterms:created xsi:type="dcterms:W3CDTF">2020-08-29T15:55:22Z</dcterms:created>
  <dcterms:modified xsi:type="dcterms:W3CDTF">2021-02-23T14:59:13Z</dcterms:modified>
</cp:coreProperties>
</file>