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9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5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2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0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9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3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2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7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8A9E-AF4E-4F10-8AC4-3A262B8BA15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C20D-CF5C-44CA-8FA5-037571DD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Relationship Id="rId1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10.wdp"/><Relationship Id="rId7" Type="http://schemas.openxmlformats.org/officeDocument/2006/relationships/image" Target="../media/image25.png"/><Relationship Id="rId12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17.png"/><Relationship Id="rId5" Type="http://schemas.openxmlformats.org/officeDocument/2006/relationships/image" Target="../media/image23.jpeg"/><Relationship Id="rId10" Type="http://schemas.openxmlformats.org/officeDocument/2006/relationships/image" Target="../media/image5.jpeg"/><Relationship Id="rId4" Type="http://schemas.openxmlformats.org/officeDocument/2006/relationships/image" Target="../media/image22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jpeg"/><Relationship Id="rId7" Type="http://schemas.openxmlformats.org/officeDocument/2006/relationships/image" Target="../media/image8.png"/><Relationship Id="rId12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slide" Target="slide7.xml"/><Relationship Id="rId5" Type="http://schemas.microsoft.com/office/2007/relationships/hdphoto" Target="../media/hdphoto11.wdp"/><Relationship Id="rId10" Type="http://schemas.openxmlformats.org/officeDocument/2006/relationships/image" Target="../media/image16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12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microsoft.com/office/2007/relationships/hdphoto" Target="../media/hdphoto11.wdp"/><Relationship Id="rId10" Type="http://schemas.openxmlformats.org/officeDocument/2006/relationships/image" Target="../media/image16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84903"/>
            <a:ext cx="2761797" cy="2867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" b="100000" l="0" r="100000">
                        <a14:foregroundMark x1="31114" y1="84467" x2="59783" y2="88223"/>
                        <a14:foregroundMark x1="60190" y1="82437" x2="42935" y2="84670"/>
                        <a14:foregroundMark x1="64674" y1="92386" x2="58288" y2="98274"/>
                        <a14:foregroundMark x1="30571" y1="98477" x2="41440" y2="94518"/>
                        <a14:foregroundMark x1="64810" y1="87208" x2="61277" y2="78071"/>
                        <a14:foregroundMark x1="75815" y1="25076" x2="77038" y2="24365"/>
                        <a14:foregroundMark x1="81658" y1="25482" x2="95652" y2="24467"/>
                        <a14:backgroundMark x1="15761" y1="38477" x2="25679" y2="51777"/>
                        <a14:backgroundMark x1="25679" y1="53909" x2="27174" y2="55939"/>
                        <a14:backgroundMark x1="27174" y1="57056" x2="27853" y2="57259"/>
                        <a14:backgroundMark x1="75136" y1="38376" x2="75951" y2="50457"/>
                        <a14:backgroundMark x1="85190" y1="58985" x2="86413" y2="48122"/>
                        <a14:backgroundMark x1="75000" y1="52183" x2="76223" y2="51574"/>
                        <a14:backgroundMark x1="98913" y1="29239" x2="98777" y2="3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95495"/>
            <a:ext cx="2425307" cy="32458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0208" y="1754278"/>
            <a:ext cx="2913743" cy="3728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89702" y="373306"/>
            <a:ext cx="536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делает такую красоту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5783" y="3394361"/>
            <a:ext cx="982619" cy="4480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9" y="3394360"/>
            <a:ext cx="982619" cy="448093"/>
          </a:xfrm>
          <a:prstGeom prst="rect">
            <a:avLst/>
          </a:prstGeom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21288"/>
            <a:ext cx="985147" cy="7041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91592" y="6088345"/>
            <a:ext cx="1450617" cy="637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2556" l="100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88" y="2636912"/>
            <a:ext cx="1335376" cy="1335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1" y="1268760"/>
            <a:ext cx="1115923" cy="1140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52" y="3923364"/>
            <a:ext cx="1636280" cy="1454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000" y1="21502" x2="34125" y2="7407"/>
                        <a14:foregroundMark x1="37500" y1="2263" x2="22000" y2="7819"/>
                        <a14:foregroundMark x1="26750" y1="14712" x2="6500" y2="21708"/>
                        <a14:foregroundMark x1="9000" y1="14815" x2="3500" y2="16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20529"/>
            <a:ext cx="947950" cy="1151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047425"/>
            <a:ext cx="1152128" cy="12194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3738" y="194158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пользуется парикмахер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Рисунок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21288"/>
            <a:ext cx="985147" cy="70411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249342" y="6021286"/>
            <a:ext cx="1535118" cy="701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413088" y="6054325"/>
            <a:ext cx="1535118" cy="701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13217" y="6026057"/>
            <a:ext cx="1535118" cy="701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" b="100000" l="0" r="100000">
                        <a14:foregroundMark x1="31114" y1="84467" x2="59783" y2="88223"/>
                        <a14:foregroundMark x1="60190" y1="82437" x2="42935" y2="84670"/>
                        <a14:foregroundMark x1="64674" y1="92386" x2="58288" y2="98274"/>
                        <a14:foregroundMark x1="30571" y1="98477" x2="41440" y2="94518"/>
                        <a14:foregroundMark x1="64810" y1="87208" x2="61277" y2="78071"/>
                        <a14:foregroundMark x1="75815" y1="25076" x2="77038" y2="24365"/>
                        <a14:foregroundMark x1="81658" y1="25482" x2="95652" y2="24467"/>
                        <a14:backgroundMark x1="15761" y1="38477" x2="25679" y2="51777"/>
                        <a14:backgroundMark x1="25679" y1="53909" x2="27174" y2="55939"/>
                        <a14:backgroundMark x1="27174" y1="57056" x2="27853" y2="57259"/>
                        <a14:backgroundMark x1="75136" y1="38376" x2="75951" y2="50457"/>
                        <a14:backgroundMark x1="85190" y1="58985" x2="86413" y2="48122"/>
                        <a14:backgroundMark x1="75000" y1="52183" x2="76223" y2="51574"/>
                        <a14:backgroundMark x1="98913" y1="29239" x2="98777" y2="3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1"/>
            <a:ext cx="2006103" cy="26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2441 2.22222E-6 C -0.35365 2.22222E-6 -0.4882 0.0243 -0.4882 0.04444 L -0.4882 0.08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4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27066 -2.96296E-6 C -0.39201 -2.96296E-6 -0.54115 0.00787 -0.54115 0.01435 L -0.54115 0.02871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66" y="1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19201 3.7037E-7 C -0.27813 3.7037E-7 -0.38386 0.0044 -0.38386 0.00833 L -0.38386 0.0166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8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73" y="1213838"/>
            <a:ext cx="1792959" cy="2030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49" y="3717032"/>
            <a:ext cx="1800200" cy="2250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22" y="3534290"/>
            <a:ext cx="1621210" cy="2615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49" y="1025831"/>
            <a:ext cx="1990245" cy="2406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9855" y="188639"/>
            <a:ext cx="464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Найди и нажми на короткие прически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Рисунок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21288"/>
            <a:ext cx="985147" cy="7041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87303" y="5821293"/>
            <a:ext cx="1340024" cy="910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46889" y="5694764"/>
            <a:ext cx="1340024" cy="910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13838"/>
            <a:ext cx="792088" cy="7099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57" y="1025335"/>
            <a:ext cx="729168" cy="7291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76" y="3534290"/>
            <a:ext cx="729168" cy="729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3725016"/>
            <a:ext cx="792088" cy="70990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982927" y="3725016"/>
            <a:ext cx="1052598" cy="7099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45601" y="3518767"/>
            <a:ext cx="1052598" cy="774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44642" y="1025335"/>
            <a:ext cx="1052598" cy="774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77061" y="1181625"/>
            <a:ext cx="1052598" cy="774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21288"/>
            <a:ext cx="985147" cy="7041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41612" y="5949279"/>
            <a:ext cx="1350577" cy="8113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51620" y="388695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называются прически с длинными волосами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209277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22" y="2185362"/>
            <a:ext cx="2800179" cy="2800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64" y="3686410"/>
            <a:ext cx="2537984" cy="2598261"/>
          </a:xfrm>
          <a:prstGeom prst="rect">
            <a:avLst/>
          </a:prstGeom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28" y="6021288"/>
            <a:ext cx="985147" cy="704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314063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хвостики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88106" y="635497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оконы, кудри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42320" y="50404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9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19" y="2487811"/>
            <a:ext cx="2021160" cy="1167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1584176" cy="1643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92" y="3789040"/>
            <a:ext cx="2338983" cy="16246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1"/>
          <a:stretch/>
        </p:blipFill>
        <p:spPr>
          <a:xfrm>
            <a:off x="1322090" y="3861048"/>
            <a:ext cx="2236862" cy="19204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52" l="634" r="100000">
                        <a14:foregroundMark x1="19017" y1="91734" x2="25040" y2="87844"/>
                        <a14:foregroundMark x1="73059" y1="47002" x2="81775" y2="41653"/>
                        <a14:foregroundMark x1="71791" y1="42464" x2="70206" y2="46191"/>
                        <a14:foregroundMark x1="88114" y1="5673" x2="91284" y2="10859"/>
                        <a14:foregroundMark x1="42789" y1="44408" x2="34231" y2="36305"/>
                        <a14:foregroundMark x1="40887" y1="40519" x2="36450" y2="30308"/>
                        <a14:foregroundMark x1="31537" y1="33874" x2="33597" y2="35818"/>
                        <a14:foregroundMark x1="41204" y1="45381" x2="41680" y2="46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37" y="908720"/>
            <a:ext cx="2018924" cy="1974130"/>
          </a:xfrm>
          <a:prstGeom prst="rect">
            <a:avLst/>
          </a:prstGeom>
        </p:spPr>
      </p:pic>
      <p:pic>
        <p:nvPicPr>
          <p:cNvPr id="13" name="Рисунок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28" y="6021288"/>
            <a:ext cx="985147" cy="7041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534776" y="6036165"/>
            <a:ext cx="1127099" cy="637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729168" cy="729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12" y="906426"/>
            <a:ext cx="792088" cy="709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0" y="945973"/>
            <a:ext cx="729168" cy="7291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729168" cy="72916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48383" y="3845229"/>
            <a:ext cx="1127099" cy="7561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8578" y="944228"/>
            <a:ext cx="1127099" cy="7561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37130" y="907161"/>
            <a:ext cx="1127099" cy="7561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38165" y="3730539"/>
            <a:ext cx="1127099" cy="7561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33108" y="260648"/>
            <a:ext cx="389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делает парикмахер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2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12" y="11584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1584176" cy="1643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1"/>
          <a:stretch/>
        </p:blipFill>
        <p:spPr>
          <a:xfrm>
            <a:off x="1322090" y="3861048"/>
            <a:ext cx="2236862" cy="1920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52" l="634" r="100000">
                        <a14:foregroundMark x1="19017" y1="91734" x2="25040" y2="87844"/>
                        <a14:foregroundMark x1="73059" y1="47002" x2="81775" y2="41653"/>
                        <a14:foregroundMark x1="71791" y1="42464" x2="70206" y2="46191"/>
                        <a14:foregroundMark x1="88114" y1="5673" x2="91284" y2="10859"/>
                        <a14:foregroundMark x1="42789" y1="44408" x2="34231" y2="36305"/>
                        <a14:foregroundMark x1="40887" y1="40519" x2="36450" y2="30308"/>
                        <a14:foregroundMark x1="31537" y1="33874" x2="33597" y2="35818"/>
                        <a14:foregroundMark x1="41204" y1="45381" x2="41680" y2="46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37" y="908720"/>
            <a:ext cx="2018924" cy="1974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92" y="3789040"/>
            <a:ext cx="2338983" cy="1624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24311"/>
            <a:ext cx="1636280" cy="1454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2" y="980728"/>
            <a:ext cx="729168" cy="729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18" y="3789040"/>
            <a:ext cx="792088" cy="7099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729168" cy="729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8" y="3861048"/>
            <a:ext cx="729168" cy="729168"/>
          </a:xfrm>
          <a:prstGeom prst="rect">
            <a:avLst/>
          </a:prstGeom>
        </p:spPr>
      </p:pic>
      <p:pic>
        <p:nvPicPr>
          <p:cNvPr id="15" name="Рисунок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28" y="6021288"/>
            <a:ext cx="985147" cy="7041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76729" y="5986800"/>
            <a:ext cx="1087302" cy="682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27667" y="3737503"/>
            <a:ext cx="1087302" cy="7614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6506" y="3823485"/>
            <a:ext cx="1087302" cy="7614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4947" y="948454"/>
            <a:ext cx="1087302" cy="7614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07153" y="908720"/>
            <a:ext cx="1087302" cy="7614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660810" y="260648"/>
            <a:ext cx="401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делает парикмахер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2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 hidden="1"/>
          <p:cNvSpPr/>
          <p:nvPr/>
        </p:nvSpPr>
        <p:spPr>
          <a:xfrm>
            <a:off x="7592532" y="6026140"/>
            <a:ext cx="1127099" cy="701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12" y="4221088"/>
            <a:ext cx="1584176" cy="1643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1"/>
          <a:stretch/>
        </p:blipFill>
        <p:spPr>
          <a:xfrm>
            <a:off x="1322090" y="3861048"/>
            <a:ext cx="2236862" cy="1920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52" l="634" r="100000">
                        <a14:foregroundMark x1="19017" y1="91734" x2="25040" y2="87844"/>
                        <a14:foregroundMark x1="73059" y1="47002" x2="81775" y2="41653"/>
                        <a14:foregroundMark x1="71791" y1="42464" x2="70206" y2="46191"/>
                        <a14:foregroundMark x1="88114" y1="5673" x2="91284" y2="10859"/>
                        <a14:foregroundMark x1="42789" y1="44408" x2="34231" y2="36305"/>
                        <a14:foregroundMark x1="40887" y1="40519" x2="36450" y2="30308"/>
                        <a14:foregroundMark x1="31537" y1="33874" x2="33597" y2="35818"/>
                        <a14:foregroundMark x1="41204" y1="45381" x2="41680" y2="46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37" y="908720"/>
            <a:ext cx="2018924" cy="19741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00" y="1083438"/>
            <a:ext cx="2338983" cy="16246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20405"/>
            <a:ext cx="2045429" cy="1417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729168" cy="729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18" y="4221419"/>
            <a:ext cx="792088" cy="7099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2" y="3833304"/>
            <a:ext cx="729168" cy="7291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1120"/>
            <a:ext cx="729168" cy="7291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093114" y="4221419"/>
            <a:ext cx="1127099" cy="701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601" y="3847348"/>
            <a:ext cx="1127099" cy="701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70493" y="894738"/>
            <a:ext cx="1127099" cy="7431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601" y="1061120"/>
            <a:ext cx="1071894" cy="7151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0222" y1="21724" x2="50778" y2="43448"/>
                        <a14:foregroundMark x1="40889" y1="30517" x2="35111" y2="53793"/>
                        <a14:foregroundMark x1="57778" y1="31379" x2="64556" y2="48448"/>
                        <a14:foregroundMark x1="64889" y1="49483" x2="58111" y2="69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99" y="5878983"/>
            <a:ext cx="1652874" cy="106518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500238" y="6005158"/>
            <a:ext cx="1127099" cy="8128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418734" y="275763"/>
            <a:ext cx="430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делает парикмахер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Arthur Zagidullin</dc:creator>
  <cp:lastModifiedBy>Arthur Zagidullin</cp:lastModifiedBy>
  <cp:revision>22</cp:revision>
  <dcterms:created xsi:type="dcterms:W3CDTF">2020-06-02T08:37:20Z</dcterms:created>
  <dcterms:modified xsi:type="dcterms:W3CDTF">2020-09-02T18:07:07Z</dcterms:modified>
</cp:coreProperties>
</file>