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4" r:id="rId2"/>
    <p:sldId id="277" r:id="rId3"/>
    <p:sldId id="28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2" r:id="rId15"/>
    <p:sldId id="271" r:id="rId16"/>
    <p:sldId id="269" r:id="rId17"/>
    <p:sldId id="270" r:id="rId18"/>
    <p:sldId id="275" r:id="rId19"/>
    <p:sldId id="278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559" autoAdjust="0"/>
  </p:normalViewPr>
  <p:slideViewPr>
    <p:cSldViewPr>
      <p:cViewPr varScale="1">
        <p:scale>
          <a:sx n="73" d="100"/>
          <a:sy n="73" d="100"/>
        </p:scale>
        <p:origin x="10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53F6-0AE7-4030-9437-B73B667A2D48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1390-5ECB-4FFF-85D4-B55EEC2EA5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53F6-0AE7-4030-9437-B73B667A2D48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1390-5ECB-4FFF-85D4-B55EEC2EA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53F6-0AE7-4030-9437-B73B667A2D48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1390-5ECB-4FFF-85D4-B55EEC2EA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53F6-0AE7-4030-9437-B73B667A2D48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1390-5ECB-4FFF-85D4-B55EEC2EA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53F6-0AE7-4030-9437-B73B667A2D48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B101390-5ECB-4FFF-85D4-B55EEC2EA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53F6-0AE7-4030-9437-B73B667A2D48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1390-5ECB-4FFF-85D4-B55EEC2EA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53F6-0AE7-4030-9437-B73B667A2D48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1390-5ECB-4FFF-85D4-B55EEC2EA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53F6-0AE7-4030-9437-B73B667A2D48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1390-5ECB-4FFF-85D4-B55EEC2EA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53F6-0AE7-4030-9437-B73B667A2D48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1390-5ECB-4FFF-85D4-B55EEC2EA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53F6-0AE7-4030-9437-B73B667A2D48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1390-5ECB-4FFF-85D4-B55EEC2EA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53F6-0AE7-4030-9437-B73B667A2D48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1390-5ECB-4FFF-85D4-B55EEC2EA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BA53F6-0AE7-4030-9437-B73B667A2D48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101390-5ECB-4FFF-85D4-B55EEC2EA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-2588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0"/>
            <a:ext cx="6480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Интерактивная игра 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для детей старшего дошкольного возраста</a:t>
            </a:r>
          </a:p>
          <a:p>
            <a:pPr algn="ctr"/>
            <a:endParaRPr lang="ru-RU" sz="2000" b="1" i="1" dirty="0">
              <a:solidFill>
                <a:schemeClr val="bg1"/>
              </a:solidFill>
            </a:endParaRPr>
          </a:p>
          <a:p>
            <a:pPr algn="ctr"/>
            <a:endParaRPr lang="ru-RU" sz="2400" b="1" i="1" dirty="0">
              <a:solidFill>
                <a:schemeClr val="bg1"/>
              </a:solidFill>
            </a:endParaRPr>
          </a:p>
          <a:p>
            <a:pPr algn="ctr"/>
            <a:endParaRPr lang="ru-RU" sz="2400" b="1" i="1" dirty="0">
              <a:solidFill>
                <a:schemeClr val="bg1"/>
              </a:solidFill>
            </a:endParaRPr>
          </a:p>
          <a:p>
            <a:pPr algn="ctr"/>
            <a:r>
              <a:rPr lang="ru-RU" sz="4000" b="1" i="1" dirty="0">
                <a:solidFill>
                  <a:srgbClr val="002060"/>
                </a:solidFill>
              </a:rPr>
              <a:t>«Домашние животные</a:t>
            </a:r>
          </a:p>
          <a:p>
            <a:pPr algn="ctr"/>
            <a:r>
              <a:rPr lang="ru-RU" sz="4000" b="1" i="1" dirty="0">
                <a:solidFill>
                  <a:srgbClr val="002060"/>
                </a:solidFill>
              </a:rPr>
              <a:t> и их детеныши»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120240"/>
            <a:ext cx="51125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                    </a:t>
            </a:r>
          </a:p>
          <a:p>
            <a:pPr algn="r"/>
            <a:endParaRPr lang="ru-RU" b="1" i="1" dirty="0">
              <a:solidFill>
                <a:schemeClr val="bg1"/>
              </a:solidFill>
            </a:endParaRPr>
          </a:p>
          <a:p>
            <a:pPr algn="r"/>
            <a:endParaRPr lang="ru-RU" b="1" i="1" dirty="0">
              <a:solidFill>
                <a:schemeClr val="bg1"/>
              </a:solidFill>
            </a:endParaRPr>
          </a:p>
          <a:p>
            <a:pPr algn="r"/>
            <a:endParaRPr lang="ru-RU" b="1" i="1" dirty="0">
              <a:solidFill>
                <a:schemeClr val="bg1"/>
              </a:solidFill>
            </a:endParaRPr>
          </a:p>
          <a:p>
            <a:pPr algn="r"/>
            <a:r>
              <a:rPr lang="ru-RU" b="1" i="1" dirty="0">
                <a:solidFill>
                  <a:schemeClr val="bg1"/>
                </a:solidFill>
              </a:rPr>
              <a:t>Файзуллина Зульфия </a:t>
            </a:r>
            <a:r>
              <a:rPr lang="ru-RU" b="1" i="1" dirty="0" err="1">
                <a:solidFill>
                  <a:schemeClr val="bg1"/>
                </a:solidFill>
              </a:rPr>
              <a:t>Мирхатимовна</a:t>
            </a:r>
            <a:endParaRPr lang="ru-RU" b="1" i="1" dirty="0">
              <a:solidFill>
                <a:schemeClr val="bg1"/>
              </a:solidFill>
            </a:endParaRPr>
          </a:p>
          <a:p>
            <a:pPr algn="r"/>
            <a:r>
              <a:rPr lang="ru-RU" b="1" i="1" dirty="0">
                <a:solidFill>
                  <a:schemeClr val="bg1"/>
                </a:solidFill>
              </a:rPr>
              <a:t>учитель-логопед</a:t>
            </a:r>
          </a:p>
          <a:p>
            <a:pPr algn="r"/>
            <a:r>
              <a:rPr lang="ru-RU" b="1" i="1" dirty="0">
                <a:solidFill>
                  <a:schemeClr val="bg1"/>
                </a:solidFill>
              </a:rPr>
              <a:t>Гарифуллина Гузель </a:t>
            </a:r>
            <a:r>
              <a:rPr lang="ru-RU" b="1" i="1" dirty="0" err="1">
                <a:solidFill>
                  <a:schemeClr val="bg1"/>
                </a:solidFill>
              </a:rPr>
              <a:t>Алмасовна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ru-RU" b="1" i="1" dirty="0">
                <a:solidFill>
                  <a:schemeClr val="bg1"/>
                </a:solidFill>
              </a:rPr>
              <a:t>учитель-логопед</a:t>
            </a:r>
          </a:p>
          <a:p>
            <a:pPr algn="r"/>
            <a:r>
              <a:rPr lang="ru-RU" b="1" i="1" dirty="0">
                <a:solidFill>
                  <a:schemeClr val="bg1"/>
                </a:solidFill>
              </a:rPr>
              <a:t>Нигматуллина </a:t>
            </a:r>
            <a:r>
              <a:rPr lang="ru-RU" b="1" i="1" dirty="0" err="1">
                <a:solidFill>
                  <a:schemeClr val="bg1"/>
                </a:solidFill>
              </a:rPr>
              <a:t>Гульшат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Рафгатовна</a:t>
            </a:r>
            <a:endParaRPr lang="ru-RU" b="1" i="1" dirty="0">
              <a:solidFill>
                <a:schemeClr val="bg1"/>
              </a:solidFill>
            </a:endParaRPr>
          </a:p>
          <a:p>
            <a:pPr algn="r"/>
            <a:r>
              <a:rPr lang="ru-RU" b="1" i="1" dirty="0">
                <a:solidFill>
                  <a:schemeClr val="bg1"/>
                </a:solidFill>
              </a:rPr>
              <a:t>педагог-психолог</a:t>
            </a:r>
          </a:p>
          <a:p>
            <a:pPr algn="r"/>
            <a:r>
              <a:rPr lang="ru-RU" sz="1600" i="1" dirty="0">
                <a:solidFill>
                  <a:schemeClr val="bg1"/>
                </a:solidFill>
              </a:rPr>
              <a:t>МБДОУ «Детский сад №18 «Улыбка» </a:t>
            </a:r>
          </a:p>
          <a:p>
            <a:pPr algn="r"/>
            <a:r>
              <a:rPr lang="ru-RU" sz="1600" i="1" dirty="0">
                <a:solidFill>
                  <a:schemeClr val="bg1"/>
                </a:solidFill>
              </a:rPr>
              <a:t>города Азнакаево </a:t>
            </a:r>
            <a:r>
              <a:rPr lang="ru-RU" sz="1600" i="1" dirty="0" err="1">
                <a:solidFill>
                  <a:schemeClr val="bg1"/>
                </a:solidFill>
              </a:rPr>
              <a:t>Азнакаевского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ru-RU" sz="1600" i="1" dirty="0">
                <a:solidFill>
                  <a:schemeClr val="bg1"/>
                </a:solidFill>
              </a:rPr>
              <a:t>муниципального района РТ</a:t>
            </a:r>
            <a:endParaRPr lang="ru-RU" sz="1600" i="1" dirty="0"/>
          </a:p>
          <a:p>
            <a:pPr algn="r"/>
            <a:endParaRPr lang="ru-RU" sz="1600" b="1" i="1" dirty="0">
              <a:solidFill>
                <a:schemeClr val="bg1"/>
              </a:solidFill>
            </a:endParaRP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696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eStart\Desktop\i-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ReStart\Desktop\46534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645024"/>
            <a:ext cx="2518754" cy="2088232"/>
          </a:xfrm>
          <a:prstGeom prst="rect">
            <a:avLst/>
          </a:prstGeom>
          <a:noFill/>
        </p:spPr>
      </p:pic>
      <p:pic>
        <p:nvPicPr>
          <p:cNvPr id="9220" name="Picture 4" descr="C:\Users\ReStart\Desktop\depositphotos_10888632-stock-photo-rove-goat-kid-1-mont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653136"/>
            <a:ext cx="1078321" cy="1309846"/>
          </a:xfrm>
          <a:prstGeom prst="rect">
            <a:avLst/>
          </a:prstGeom>
          <a:noFill/>
        </p:spPr>
      </p:pic>
      <p:pic>
        <p:nvPicPr>
          <p:cNvPr id="6" name="Picture 4" descr="C:\Users\ReStart\Desktop\depositphotos_10888632-stock-photo-rove-goat-kid-1-mont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5229200"/>
            <a:ext cx="1078321" cy="1309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eStart\Desktop\i-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ReStart\Desktop\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01008"/>
            <a:ext cx="1751598" cy="1623147"/>
          </a:xfrm>
          <a:prstGeom prst="rect">
            <a:avLst/>
          </a:prstGeom>
          <a:noFill/>
        </p:spPr>
      </p:pic>
      <p:pic>
        <p:nvPicPr>
          <p:cNvPr id="10244" name="Picture 4" descr="C:\Users\ReStart\Desktop\164640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7656" y="4941168"/>
            <a:ext cx="888784" cy="648072"/>
          </a:xfrm>
          <a:prstGeom prst="rect">
            <a:avLst/>
          </a:prstGeom>
          <a:noFill/>
        </p:spPr>
      </p:pic>
      <p:pic>
        <p:nvPicPr>
          <p:cNvPr id="6" name="Picture 4" descr="C:\Users\ReStart\Desktop\164640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9495">
            <a:off x="2555776" y="4725144"/>
            <a:ext cx="888784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eStart\Desktop\i-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ReStart\Desktop\123076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21088"/>
            <a:ext cx="1230982" cy="1080120"/>
          </a:xfrm>
          <a:prstGeom prst="rect">
            <a:avLst/>
          </a:prstGeom>
          <a:noFill/>
        </p:spPr>
      </p:pic>
      <p:pic>
        <p:nvPicPr>
          <p:cNvPr id="11268" name="Picture 4" descr="C:\Users\ReStart\Desktop\5752cfa992d721551b7b2e8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085184"/>
            <a:ext cx="635666" cy="471301"/>
          </a:xfrm>
          <a:prstGeom prst="rect">
            <a:avLst/>
          </a:prstGeom>
          <a:noFill/>
        </p:spPr>
      </p:pic>
      <p:pic>
        <p:nvPicPr>
          <p:cNvPr id="6" name="Picture 4" descr="C:\Users\ReStart\Desktop\5752cfa992d721551b7b2e8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08260">
            <a:off x="5796242" y="4987165"/>
            <a:ext cx="635666" cy="471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eStart\Desktop\i-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C:\Users\ReStart\Desktop\5752cfa992d721551b7b2e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869160"/>
            <a:ext cx="635666" cy="471301"/>
          </a:xfrm>
          <a:prstGeom prst="rect">
            <a:avLst/>
          </a:prstGeom>
          <a:noFill/>
        </p:spPr>
      </p:pic>
      <p:pic>
        <p:nvPicPr>
          <p:cNvPr id="6" name="Picture 4" descr="C:\Users\ReStart\Desktop\5752cfa992d721551b7b2e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08260">
            <a:off x="7164395" y="2322869"/>
            <a:ext cx="635666" cy="471301"/>
          </a:xfrm>
          <a:prstGeom prst="rect">
            <a:avLst/>
          </a:prstGeom>
          <a:noFill/>
        </p:spPr>
      </p:pic>
      <p:pic>
        <p:nvPicPr>
          <p:cNvPr id="7" name="Picture 4" descr="C:\Users\ReStart\Desktop\5752cfa992d721551b7b2e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068960"/>
            <a:ext cx="635666" cy="471301"/>
          </a:xfrm>
          <a:prstGeom prst="rect">
            <a:avLst/>
          </a:prstGeom>
          <a:noFill/>
        </p:spPr>
      </p:pic>
      <p:pic>
        <p:nvPicPr>
          <p:cNvPr id="8" name="Picture 4" descr="C:\Users\ReStart\Desktop\5752cfa992d721551b7b2e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661248"/>
            <a:ext cx="635666" cy="471301"/>
          </a:xfrm>
          <a:prstGeom prst="rect">
            <a:avLst/>
          </a:prstGeom>
          <a:noFill/>
        </p:spPr>
      </p:pic>
      <p:pic>
        <p:nvPicPr>
          <p:cNvPr id="10" name="Picture 4" descr="C:\Users\ReStart\Desktop\5752cfa992d721551b7b2e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6753" y="5337386"/>
            <a:ext cx="635666" cy="471301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5666069" y="188640"/>
            <a:ext cx="3235711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Сосчитай детенышей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eStart\Desktop\i-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7" descr="C:\Users\ReStart\Desktop\depositphotos_10865861-Foal-12-day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3501008"/>
            <a:ext cx="2088232" cy="2088232"/>
          </a:xfrm>
          <a:prstGeom prst="rect">
            <a:avLst/>
          </a:prstGeom>
          <a:noFill/>
        </p:spPr>
      </p:pic>
      <p:pic>
        <p:nvPicPr>
          <p:cNvPr id="10" name="Picture 7" descr="C:\Users\ReStart\Desktop\depositphotos_10865861-Foal-12-day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2348880"/>
            <a:ext cx="2088232" cy="2088232"/>
          </a:xfrm>
          <a:prstGeom prst="rect">
            <a:avLst/>
          </a:prstGeom>
          <a:noFill/>
        </p:spPr>
      </p:pic>
      <p:pic>
        <p:nvPicPr>
          <p:cNvPr id="11" name="Picture 7" descr="C:\Users\ReStart\Desktop\depositphotos_10865861-Foal-12-day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509120"/>
            <a:ext cx="2088232" cy="2088232"/>
          </a:xfrm>
          <a:prstGeom prst="rect">
            <a:avLst/>
          </a:prstGeom>
          <a:noFill/>
        </p:spPr>
      </p:pic>
      <p:pic>
        <p:nvPicPr>
          <p:cNvPr id="12" name="Picture 7" descr="C:\Users\ReStart\Desktop\depositphotos_10865861-Foal-12-day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780928"/>
            <a:ext cx="2088232" cy="2088232"/>
          </a:xfrm>
          <a:prstGeom prst="rect">
            <a:avLst/>
          </a:prstGeom>
          <a:noFill/>
        </p:spPr>
      </p:pic>
      <p:pic>
        <p:nvPicPr>
          <p:cNvPr id="13" name="Picture 7" descr="C:\Users\ReStart\Desktop\depositphotos_10865861-Foal-12-day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653136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eStart\Desktop\i-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3" descr="C:\Users\ReStart\Desktop\cow_PNG505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437112"/>
            <a:ext cx="1542487" cy="1456261"/>
          </a:xfrm>
          <a:prstGeom prst="rect">
            <a:avLst/>
          </a:prstGeom>
          <a:noFill/>
        </p:spPr>
      </p:pic>
      <p:pic>
        <p:nvPicPr>
          <p:cNvPr id="10" name="Picture 3" descr="C:\Users\ReStart\Desktop\cow_PNG505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085184"/>
            <a:ext cx="1542487" cy="1456261"/>
          </a:xfrm>
          <a:prstGeom prst="rect">
            <a:avLst/>
          </a:prstGeom>
          <a:noFill/>
        </p:spPr>
      </p:pic>
      <p:pic>
        <p:nvPicPr>
          <p:cNvPr id="11" name="Picture 3" descr="C:\Users\ReStart\Desktop\cow_PNG505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852936"/>
            <a:ext cx="1542487" cy="1456261"/>
          </a:xfrm>
          <a:prstGeom prst="rect">
            <a:avLst/>
          </a:prstGeom>
          <a:noFill/>
        </p:spPr>
      </p:pic>
      <p:pic>
        <p:nvPicPr>
          <p:cNvPr id="12" name="Picture 3" descr="C:\Users\ReStart\Desktop\cow_PNG505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212976"/>
            <a:ext cx="1542487" cy="1456261"/>
          </a:xfrm>
          <a:prstGeom prst="rect">
            <a:avLst/>
          </a:prstGeom>
          <a:noFill/>
        </p:spPr>
      </p:pic>
      <p:pic>
        <p:nvPicPr>
          <p:cNvPr id="13" name="Picture 3" descr="C:\Users\ReStart\Desktop\cow_PNG505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085184"/>
            <a:ext cx="1542487" cy="1456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eStart\Desktop\i-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ReStart\Desktop\imgpreview (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3789040"/>
            <a:ext cx="1080120" cy="864096"/>
          </a:xfrm>
          <a:prstGeom prst="rect">
            <a:avLst/>
          </a:prstGeom>
          <a:noFill/>
        </p:spPr>
      </p:pic>
      <p:pic>
        <p:nvPicPr>
          <p:cNvPr id="4" name="Picture 3" descr="C:\Users\ReStart\Desktop\imgpreview (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869160"/>
            <a:ext cx="1080120" cy="864096"/>
          </a:xfrm>
          <a:prstGeom prst="rect">
            <a:avLst/>
          </a:prstGeom>
          <a:noFill/>
        </p:spPr>
      </p:pic>
      <p:pic>
        <p:nvPicPr>
          <p:cNvPr id="5" name="Picture 3" descr="C:\Users\ReStart\Desktop\imgpreview (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5589240"/>
            <a:ext cx="1080120" cy="864096"/>
          </a:xfrm>
          <a:prstGeom prst="rect">
            <a:avLst/>
          </a:prstGeom>
          <a:noFill/>
        </p:spPr>
      </p:pic>
      <p:pic>
        <p:nvPicPr>
          <p:cNvPr id="6" name="Picture 3" descr="C:\Users\ReStart\Desktop\imgpreview (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501008"/>
            <a:ext cx="1080120" cy="864096"/>
          </a:xfrm>
          <a:prstGeom prst="rect">
            <a:avLst/>
          </a:prstGeom>
          <a:noFill/>
        </p:spPr>
      </p:pic>
      <p:pic>
        <p:nvPicPr>
          <p:cNvPr id="7" name="Picture 3" descr="C:\Users\ReStart\Desktop\imgpreview (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5301208"/>
            <a:ext cx="1080120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eStart\Desktop\i-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ReStart\Desktop\yagnenok_-_detenysh_ovcy_4_1314275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869160"/>
            <a:ext cx="936104" cy="936104"/>
          </a:xfrm>
          <a:prstGeom prst="rect">
            <a:avLst/>
          </a:prstGeom>
          <a:noFill/>
        </p:spPr>
      </p:pic>
      <p:pic>
        <p:nvPicPr>
          <p:cNvPr id="5" name="Picture 3" descr="C:\Users\ReStart\Desktop\yagnenok_-_detenysh_ovcy_4_1314275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733256"/>
            <a:ext cx="936104" cy="936104"/>
          </a:xfrm>
          <a:prstGeom prst="rect">
            <a:avLst/>
          </a:prstGeom>
          <a:noFill/>
        </p:spPr>
      </p:pic>
      <p:pic>
        <p:nvPicPr>
          <p:cNvPr id="6" name="Picture 3" descr="C:\Users\ReStart\Desktop\yagnenok_-_detenysh_ovcy_4_1314275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933056"/>
            <a:ext cx="936104" cy="936104"/>
          </a:xfrm>
          <a:prstGeom prst="rect">
            <a:avLst/>
          </a:prstGeom>
          <a:noFill/>
        </p:spPr>
      </p:pic>
      <p:pic>
        <p:nvPicPr>
          <p:cNvPr id="7" name="Picture 3" descr="C:\Users\ReStart\Desktop\yagnenok_-_detenysh_ovcy_4_1314275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517232"/>
            <a:ext cx="936104" cy="936104"/>
          </a:xfrm>
          <a:prstGeom prst="rect">
            <a:avLst/>
          </a:prstGeom>
          <a:noFill/>
        </p:spPr>
      </p:pic>
      <p:pic>
        <p:nvPicPr>
          <p:cNvPr id="8" name="Picture 3" descr="C:\Users\ReStart\Desktop\yagnenok_-_detenysh_ovcy_4_1314275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3356992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eStart\Desktop\i-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Users\ReStart\Desktop\164640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9495">
            <a:off x="2555776" y="4725144"/>
            <a:ext cx="888784" cy="648072"/>
          </a:xfrm>
          <a:prstGeom prst="rect">
            <a:avLst/>
          </a:prstGeom>
          <a:noFill/>
        </p:spPr>
      </p:pic>
      <p:pic>
        <p:nvPicPr>
          <p:cNvPr id="4" name="Picture 4" descr="C:\Users\ReStart\Desktop\164640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9495">
            <a:off x="2254080" y="6123493"/>
            <a:ext cx="888784" cy="648072"/>
          </a:xfrm>
          <a:prstGeom prst="rect">
            <a:avLst/>
          </a:prstGeom>
          <a:noFill/>
        </p:spPr>
      </p:pic>
      <p:pic>
        <p:nvPicPr>
          <p:cNvPr id="5" name="Picture 4" descr="C:\Users\ReStart\Desktop\164640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9495">
            <a:off x="4342312" y="4523545"/>
            <a:ext cx="888784" cy="648072"/>
          </a:xfrm>
          <a:prstGeom prst="rect">
            <a:avLst/>
          </a:prstGeom>
          <a:noFill/>
        </p:spPr>
      </p:pic>
      <p:pic>
        <p:nvPicPr>
          <p:cNvPr id="6" name="Picture 4" descr="C:\Users\ReStart\Desktop\164640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9495">
            <a:off x="6214520" y="6123495"/>
            <a:ext cx="888784" cy="648072"/>
          </a:xfrm>
          <a:prstGeom prst="rect">
            <a:avLst/>
          </a:prstGeom>
          <a:noFill/>
        </p:spPr>
      </p:pic>
      <p:pic>
        <p:nvPicPr>
          <p:cNvPr id="7" name="Picture 4" descr="C:\Users\ReStart\Desktop\164640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9495">
            <a:off x="7654680" y="3731458"/>
            <a:ext cx="888784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Start\Desktop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eStart\Desktop\i-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76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692696"/>
            <a:ext cx="3960440" cy="17281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bg1"/>
                </a:solidFill>
              </a:rPr>
              <a:t>Цель игры: 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Систематизация  и закрепление знаний о домашних животных и их детенышей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712" y="2852936"/>
            <a:ext cx="6696744" cy="34563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bg1"/>
                </a:solidFill>
              </a:rPr>
              <a:t>Задачи: 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Развивать навык правильного образования в речи 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существительного в единственном и множественном числе; согласования количественных числительных с существительными.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Развивать умение понимать поставленную задачу, познавательные способности, логическое мышление, внимание. 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Активизировать словарь по данной теме.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Воспитывать любознательность, самостоятельность, взаимоуважение между детьми.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1052737"/>
            <a:ext cx="5382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Источники: </a:t>
            </a:r>
          </a:p>
          <a:p>
            <a:r>
              <a:rPr lang="ru-RU" i="1" dirty="0">
                <a:solidFill>
                  <a:schemeClr val="bg1"/>
                </a:solidFill>
              </a:rPr>
              <a:t>Ссылка на сайт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https://www.google.com/search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480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eStart\Desktop\i-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213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275856" y="260647"/>
            <a:ext cx="5544616" cy="28909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bg1"/>
                </a:solidFill>
              </a:rPr>
              <a:t>Актуальность заключается в необходимости получения детьми с ОВЗ новых знаний.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Интерактивная игра «Домашние животные и их детеныши»  поможет воспитателям,  детям и их родителям закрепить знания о домашних животных и их детенышей в игровой форме.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3284984"/>
            <a:ext cx="5976664" cy="32403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Краткое описание: 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Интерактивная игра «Домашние животные и их детеныши»  поможет педагогам, воспитателям,  детям и их родителям закрепить знания о домашних животных и их детенышей в игровой форме.</a:t>
            </a:r>
          </a:p>
          <a:p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Содержание игры: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4 слайд – «Назови домашнее животное»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5-12 слайд – «Назови домашних  животных 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и их детенышей» 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13-18 слайд – «Сосчитай детенышей»</a:t>
            </a:r>
          </a:p>
          <a:p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83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Start\Desktop\i-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C:\Users\ReStart\Desktop\horse_PNG3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48880"/>
            <a:ext cx="2201292" cy="2201292"/>
          </a:xfrm>
          <a:prstGeom prst="rect">
            <a:avLst/>
          </a:prstGeom>
          <a:noFill/>
        </p:spPr>
      </p:pic>
      <p:pic>
        <p:nvPicPr>
          <p:cNvPr id="2056" name="Picture 8" descr="C:\Users\ReStart\Desktop\imgpreview 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27784" y="4149080"/>
            <a:ext cx="1996852" cy="161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Picture 10" descr="C:\Users\ReStart\Desktop\465346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77072"/>
            <a:ext cx="1287204" cy="1067187"/>
          </a:xfrm>
          <a:prstGeom prst="rect">
            <a:avLst/>
          </a:prstGeom>
          <a:noFill/>
        </p:spPr>
      </p:pic>
      <p:pic>
        <p:nvPicPr>
          <p:cNvPr id="2060" name="Picture 12" descr="C:\Users\ReStart\Desktop\0673013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5373216"/>
            <a:ext cx="2041160" cy="1298178"/>
          </a:xfrm>
          <a:prstGeom prst="rect">
            <a:avLst/>
          </a:prstGeom>
          <a:noFill/>
        </p:spPr>
      </p:pic>
      <p:pic>
        <p:nvPicPr>
          <p:cNvPr id="2061" name="Picture 13" descr="C:\Users\ReStart\Desktop\0_12551b_d632377d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5949280"/>
            <a:ext cx="589365" cy="576064"/>
          </a:xfrm>
          <a:prstGeom prst="rect">
            <a:avLst/>
          </a:prstGeom>
          <a:noFill/>
        </p:spPr>
      </p:pic>
      <p:pic>
        <p:nvPicPr>
          <p:cNvPr id="2063" name="Picture 15" descr="C:\Users\ReStart\Desktop\0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5157192"/>
            <a:ext cx="1087890" cy="1008112"/>
          </a:xfrm>
          <a:prstGeom prst="rect">
            <a:avLst/>
          </a:prstGeom>
          <a:noFill/>
        </p:spPr>
      </p:pic>
      <p:pic>
        <p:nvPicPr>
          <p:cNvPr id="2064" name="Picture 16" descr="C:\Users\ReStart\Desktop\1230762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2852936"/>
            <a:ext cx="574458" cy="504056"/>
          </a:xfrm>
          <a:prstGeom prst="rect">
            <a:avLst/>
          </a:prstGeom>
          <a:noFill/>
        </p:spPr>
      </p:pic>
      <p:pic>
        <p:nvPicPr>
          <p:cNvPr id="2065" name="Picture 17" descr="C:\Users\ReStart\Desktop\depositphotos_10906155-stock-photo-female-suffolk-sheep-ovis-aries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3212976"/>
            <a:ext cx="1192901" cy="1152128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624636" y="260648"/>
            <a:ext cx="4267844" cy="720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Назови домашних животных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eStart\Desktop\i-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C:\Users\ReStart\Desktop\horse_PNG3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924944"/>
            <a:ext cx="2667000" cy="2667000"/>
          </a:xfrm>
          <a:prstGeom prst="rect">
            <a:avLst/>
          </a:prstGeom>
          <a:noFill/>
        </p:spPr>
      </p:pic>
      <p:pic>
        <p:nvPicPr>
          <p:cNvPr id="4103" name="Picture 7" descr="C:\Users\ReStart\Desktop\depositphotos_10865861-Foal-12-day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4077072"/>
            <a:ext cx="2088232" cy="2088232"/>
          </a:xfrm>
          <a:prstGeom prst="rect">
            <a:avLst/>
          </a:prstGeom>
          <a:noFill/>
        </p:spPr>
      </p:pic>
      <p:pic>
        <p:nvPicPr>
          <p:cNvPr id="8" name="Picture 7" descr="C:\Users\ReStart\Desktop\depositphotos_10865861-Foal-12-day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509120"/>
            <a:ext cx="2088232" cy="2088232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956032" y="188640"/>
            <a:ext cx="3938736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Назови домашних  животных 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и их детенышей 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(один-много)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eStart\Desktop\i-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ReStart\Desktop\imgpreview 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3501008"/>
            <a:ext cx="2753106" cy="2232248"/>
          </a:xfrm>
          <a:prstGeom prst="rect">
            <a:avLst/>
          </a:prstGeom>
          <a:noFill/>
        </p:spPr>
      </p:pic>
      <p:pic>
        <p:nvPicPr>
          <p:cNvPr id="5123" name="Picture 3" descr="C:\Users\ReStart\Desktop\cow_PNG505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437112"/>
            <a:ext cx="1542487" cy="1456261"/>
          </a:xfrm>
          <a:prstGeom prst="rect">
            <a:avLst/>
          </a:prstGeom>
          <a:noFill/>
        </p:spPr>
      </p:pic>
      <p:pic>
        <p:nvPicPr>
          <p:cNvPr id="5" name="Picture 3" descr="C:\Users\ReStart\Desktop\cow_PNG505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5157192"/>
            <a:ext cx="1542487" cy="1456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eStart\Desktop\i-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ReStart\Desktop\yagnenok_-_detenysh_ovcy_4_1314275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5013176"/>
            <a:ext cx="936104" cy="936104"/>
          </a:xfrm>
          <a:prstGeom prst="rect">
            <a:avLst/>
          </a:prstGeom>
          <a:noFill/>
        </p:spPr>
      </p:pic>
      <p:pic>
        <p:nvPicPr>
          <p:cNvPr id="6" name="Picture 17" descr="C:\Users\ReStart\Desktop\depositphotos_10906155-stock-photo-female-suffolk-sheep-ovis-ari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3861048"/>
            <a:ext cx="1863908" cy="1800200"/>
          </a:xfrm>
          <a:prstGeom prst="rect">
            <a:avLst/>
          </a:prstGeom>
          <a:noFill/>
        </p:spPr>
      </p:pic>
      <p:pic>
        <p:nvPicPr>
          <p:cNvPr id="7" name="Picture 3" descr="C:\Users\ReStart\Desktop\yagnenok_-_detenysh_ovcy_4_1314275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5445224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eStart\Desktop\i-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ReStart\Desktop\067301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437112"/>
            <a:ext cx="2604063" cy="1656184"/>
          </a:xfrm>
          <a:prstGeom prst="rect">
            <a:avLst/>
          </a:prstGeom>
          <a:noFill/>
        </p:spPr>
      </p:pic>
      <p:pic>
        <p:nvPicPr>
          <p:cNvPr id="7171" name="Picture 3" descr="C:\Users\ReStart\Desktop\imgpreview (2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4221088"/>
            <a:ext cx="1080120" cy="864096"/>
          </a:xfrm>
          <a:prstGeom prst="rect">
            <a:avLst/>
          </a:prstGeom>
          <a:noFill/>
        </p:spPr>
      </p:pic>
      <p:pic>
        <p:nvPicPr>
          <p:cNvPr id="6" name="Picture 3" descr="C:\Users\ReStart\Desktop\imgpreview (2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941168"/>
            <a:ext cx="1080120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eStart\Desktop\i-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ReStart\Desktop\0_12551b_d632377d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89040"/>
            <a:ext cx="1178733" cy="1152128"/>
          </a:xfrm>
          <a:prstGeom prst="rect">
            <a:avLst/>
          </a:prstGeom>
          <a:noFill/>
        </p:spPr>
      </p:pic>
      <p:pic>
        <p:nvPicPr>
          <p:cNvPr id="8196" name="Picture 4" descr="C:\Users\ReStart\Desktop\imgpreview (4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797152"/>
            <a:ext cx="1247539" cy="864096"/>
          </a:xfrm>
          <a:prstGeom prst="rect">
            <a:avLst/>
          </a:prstGeom>
          <a:noFill/>
        </p:spPr>
      </p:pic>
      <p:pic>
        <p:nvPicPr>
          <p:cNvPr id="6" name="Picture 4" descr="C:\Users\ReStart\Desktop\imgpreview (4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437112"/>
            <a:ext cx="1247539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796</TotalTime>
  <Words>236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ReStart</dc:creator>
  <cp:lastModifiedBy>User</cp:lastModifiedBy>
  <cp:revision>68</cp:revision>
  <dcterms:created xsi:type="dcterms:W3CDTF">2020-02-08T13:48:21Z</dcterms:created>
  <dcterms:modified xsi:type="dcterms:W3CDTF">2023-02-21T14:21:38Z</dcterms:modified>
</cp:coreProperties>
</file>