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5" r:id="rId7"/>
    <p:sldId id="262" r:id="rId8"/>
    <p:sldId id="270" r:id="rId9"/>
    <p:sldId id="269" r:id="rId10"/>
    <p:sldId id="271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5F0-52C9-4E3F-B180-7D1FAC97F3A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4F9D-33EC-4A8E-BEA2-0C898D9AE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5F0-52C9-4E3F-B180-7D1FAC97F3A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4F9D-33EC-4A8E-BEA2-0C898D9AE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5F0-52C9-4E3F-B180-7D1FAC97F3A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4F9D-33EC-4A8E-BEA2-0C898D9AE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5F0-52C9-4E3F-B180-7D1FAC97F3A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4F9D-33EC-4A8E-BEA2-0C898D9AE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5F0-52C9-4E3F-B180-7D1FAC97F3A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4F9D-33EC-4A8E-BEA2-0C898D9AE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5F0-52C9-4E3F-B180-7D1FAC97F3A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4F9D-33EC-4A8E-BEA2-0C898D9AE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5F0-52C9-4E3F-B180-7D1FAC97F3A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4F9D-33EC-4A8E-BEA2-0C898D9AE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5F0-52C9-4E3F-B180-7D1FAC97F3A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4F9D-33EC-4A8E-BEA2-0C898D9AE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5F0-52C9-4E3F-B180-7D1FAC97F3A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4F9D-33EC-4A8E-BEA2-0C898D9AE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5F0-52C9-4E3F-B180-7D1FAC97F3A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4F9D-33EC-4A8E-BEA2-0C898D9AE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5F0-52C9-4E3F-B180-7D1FAC97F3A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4F9D-33EC-4A8E-BEA2-0C898D9AE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5F0-52C9-4E3F-B180-7D1FAC97F3A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64F9D-33EC-4A8E-BEA2-0C898D9AE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Урок внеклассного чтения в 1 классе.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Тема: В.Орлов «Ворона»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Comic Sans MS" pitchFamily="66" charset="0"/>
              </a:rPr>
              <a:t>Ворона</a:t>
            </a:r>
            <a:endParaRPr lang="ru-RU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4143404" cy="4143404"/>
          </a:xfrm>
        </p:spPr>
      </p:pic>
      <p:pic>
        <p:nvPicPr>
          <p:cNvPr id="5" name="Рисунок 4" descr="vorona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3956" y="3728488"/>
            <a:ext cx="4267200" cy="2843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omic Sans MS" pitchFamily="66" charset="0"/>
              </a:rPr>
              <a:t>Картонка</a:t>
            </a:r>
            <a:endParaRPr lang="ru-RU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kartonka.jpg"/>
          <p:cNvPicPr>
            <a:picLocks noChangeAspect="1"/>
          </p:cNvPicPr>
          <p:nvPr/>
        </p:nvPicPr>
        <p:blipFill>
          <a:blip r:embed="rId2"/>
          <a:srcRect t="9500" b="6125"/>
          <a:stretch>
            <a:fillRect/>
          </a:stretch>
        </p:blipFill>
        <p:spPr>
          <a:xfrm>
            <a:off x="4826000" y="3214662"/>
            <a:ext cx="4318000" cy="36433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64357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/>
              <a:t>1.  Коробка из картона или фанеры для легких вещей.</a:t>
            </a:r>
          </a:p>
          <a:p>
            <a:pPr>
              <a:buNone/>
            </a:pPr>
            <a:r>
              <a:rPr lang="ru-RU" sz="5400" b="1" dirty="0" smtClean="0"/>
              <a:t>2.  Небольшой кусок картона.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-2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00B0F0"/>
                </a:solidFill>
                <a:latin typeface="Comic Sans MS" pitchFamily="66" charset="0"/>
              </a:rPr>
              <a:t>В. Орлов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00B0F0"/>
                </a:solidFill>
                <a:latin typeface="Comic Sans MS" pitchFamily="66" charset="0"/>
              </a:rPr>
              <a:t>«Ворона»</a:t>
            </a:r>
            <a:endParaRPr lang="ru-RU" sz="8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1603301227189006e340a86a2e4be0b05855da8467d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071810"/>
            <a:ext cx="2613183" cy="3251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_1IMp2YF3Hw.jpg"/>
          <p:cNvPicPr>
            <a:picLocks noGrp="1" noChangeAspect="1"/>
          </p:cNvPicPr>
          <p:nvPr>
            <p:ph idx="1"/>
          </p:nvPr>
        </p:nvPicPr>
        <p:blipFill>
          <a:blip r:embed="rId2"/>
          <a:srcRect l="9573" t="19888" b="9084"/>
          <a:stretch>
            <a:fillRect/>
          </a:stretch>
        </p:blipFill>
        <p:spPr>
          <a:xfrm>
            <a:off x="1428728" y="-24"/>
            <a:ext cx="6072230" cy="6786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Co5eMAuX90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81" t="18309" r="9573" b="13819"/>
          <a:stretch>
            <a:fillRect/>
          </a:stretch>
        </p:blipFill>
        <p:spPr>
          <a:xfrm>
            <a:off x="1643042" y="165411"/>
            <a:ext cx="5786478" cy="6547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LzCCdLAp-w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81" t="70397" r="5081" b="9084"/>
          <a:stretch>
            <a:fillRect/>
          </a:stretch>
        </p:blipFill>
        <p:spPr>
          <a:xfrm>
            <a:off x="0" y="1142984"/>
            <a:ext cx="9231988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poqPQiUXsg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81" t="24623" r="11819" b="13819"/>
          <a:stretch>
            <a:fillRect/>
          </a:stretch>
        </p:blipFill>
        <p:spPr>
          <a:xfrm>
            <a:off x="1353649" y="0"/>
            <a:ext cx="6361623" cy="67054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500" dirty="0" smtClean="0"/>
              <a:t>  Ребята любили работать с дедом?</a:t>
            </a:r>
            <a:endParaRPr lang="ru-RU" sz="8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500" dirty="0" smtClean="0"/>
              <a:t>  Ребята любили работать с дедом!</a:t>
            </a:r>
            <a:endParaRPr lang="ru-RU" sz="8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928802"/>
            <a:ext cx="4143372" cy="335758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Владимир Орлов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Орл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85794"/>
            <a:ext cx="4574034" cy="5311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oron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8405"/>
            <a:ext cx="6660000" cy="66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55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Тема Office</vt:lpstr>
      <vt:lpstr>Урок внеклассного чтения в 1 классе.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Владимир Орлов</vt:lpstr>
      <vt:lpstr>Презентация PowerPoint</vt:lpstr>
      <vt:lpstr>Ворона</vt:lpstr>
      <vt:lpstr>Картонка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внеклассного чтения в 1 классе.</dc:title>
  <dc:creator>Учитель</dc:creator>
  <cp:lastModifiedBy>3 А</cp:lastModifiedBy>
  <cp:revision>43</cp:revision>
  <dcterms:created xsi:type="dcterms:W3CDTF">2019-02-23T15:22:43Z</dcterms:created>
  <dcterms:modified xsi:type="dcterms:W3CDTF">2023-06-14T17:11:37Z</dcterms:modified>
</cp:coreProperties>
</file>