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15130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«Улетный футбол»</a:t>
            </a:r>
          </a:p>
          <a:p>
            <a:pPr algn="ctr"/>
            <a:endParaRPr lang="ru-RU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Евгения Сергеевна 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ФК (первая категория)</a:t>
            </a:r>
          </a:p>
          <a:p>
            <a:pPr algn="r"/>
            <a:r>
              <a:rPr lang="ru-RU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присмотра и оздоровления для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тубинфицированных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детей № 60» Нижнекамск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15130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800" b="1" i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играть в игру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«Улетный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футбол», соблюдая правила игры. Необходимо забить гол сопернику, попав мячиком 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ворота.</a:t>
            </a:r>
          </a:p>
          <a:p>
            <a:pPr algn="just"/>
            <a:r>
              <a:rPr lang="ru-RU" sz="28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8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двигательную активность, ловкость рук, глазомер.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игре, желание играть вместе, действовать сообща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(5-6)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подготовительная к школе группа (6-7)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1513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1" y="2132856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548680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«Улетный футбол»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абей сопернику гол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1513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«Улетный футбол»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игры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Забить мяч в ворота по цветам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6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игр на ткани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цель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71" y="1515920"/>
            <a:ext cx="3463686" cy="46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9" y="1556792"/>
            <a:ext cx="3402379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9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игр на ткани</a:t>
            </a:r>
          </a:p>
          <a:p>
            <a:pPr algn="just"/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Яблочко по блюдечку (главная задача не уронить мяч на пол)</a:t>
            </a:r>
          </a:p>
          <a:p>
            <a:pPr algn="just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5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72605"/>
            <a:ext cx="3240361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2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сплочение или на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способствуют созданию благоприятной психологической атмосферы.</a:t>
            </a:r>
          </a:p>
          <a:p>
            <a:pPr algn="ctr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их проведению,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доверять и поддерживать друг друга, разрешать поставленные задачи всей группой, а не индивидуально. Дети обучаются навыкам сотрудничества и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830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Dimka28</dc:creator>
  <cp:lastModifiedBy>Windows User</cp:lastModifiedBy>
  <cp:revision>6</cp:revision>
  <dcterms:created xsi:type="dcterms:W3CDTF">2022-11-22T04:55:00Z</dcterms:created>
  <dcterms:modified xsi:type="dcterms:W3CDTF">2023-09-22T09:02:26Z</dcterms:modified>
</cp:coreProperties>
</file>