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12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73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27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93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22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3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2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78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71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31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56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18D7-1418-47BD-B5BE-F2A683CD081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FEDD-0F65-4279-BA21-43AEDD3D4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60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8;&#1088;&#1077;&#1085;&#1080;&#1077;" TargetMode="External"/><Relationship Id="rId2" Type="http://schemas.openxmlformats.org/officeDocument/2006/relationships/hyperlink" Target="https://ru.wikipedia.org/wiki/&#1057;&#1080;&#1083;&#1072;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86767"/>
          </a:xfrm>
        </p:spPr>
        <p:txBody>
          <a:bodyPr>
            <a:normAutofit fontScale="90000"/>
          </a:bodyPr>
          <a:lstStyle/>
          <a:p>
            <a:r>
              <a:rPr lang="ru-RU" sz="1600" b="1" kern="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</a:t>
            </a:r>
            <a:r>
              <a:rPr lang="ru-RU" sz="16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16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1600" b="1" kern="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6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16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1600" b="1" kern="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kern="0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Лубянский</a:t>
            </a:r>
            <a:r>
              <a:rPr lang="ru-RU" sz="1600" b="1" kern="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лесотехнический колледж»</a:t>
            </a:r>
            <a: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kern="1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kern="1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100" b="1" kern="150" dirty="0" smtClean="0">
                <a:solidFill>
                  <a:srgbClr val="000000"/>
                </a:solidFill>
                <a:latin typeface="yandex-sans"/>
                <a:ea typeface="SimSun" panose="02010600030101010101" pitchFamily="2" charset="-122"/>
                <a:cs typeface="Arial" panose="020B0604020202020204" pitchFamily="34" charset="0"/>
              </a:rPr>
              <a:t>Проектная </a:t>
            </a:r>
            <a:r>
              <a:rPr lang="ru-RU" sz="3100" b="1" kern="150" dirty="0">
                <a:solidFill>
                  <a:srgbClr val="000000"/>
                </a:solidFill>
                <a:latin typeface="yandex-sans"/>
                <a:ea typeface="SimSun" panose="02010600030101010101" pitchFamily="2" charset="-122"/>
                <a:cs typeface="Arial" panose="020B0604020202020204" pitchFamily="34" charset="0"/>
              </a:rPr>
              <a:t>работа</a:t>
            </a:r>
            <a: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000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Тема</a:t>
            </a:r>
            <a:r>
              <a:rPr lang="ru-RU" sz="2000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«Зависимость силы трения от характеристик взаимодействующих тел»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40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kern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5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54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58871"/>
            <a:ext cx="3818965" cy="1757081"/>
          </a:xfrm>
        </p:spPr>
        <p:txBody>
          <a:bodyPr>
            <a:normAutofit fontScale="47500" lnSpcReduction="20000"/>
          </a:bodyPr>
          <a:lstStyle/>
          <a:p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Выполнила: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Сабирзянова</a:t>
            </a: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Раиля</a:t>
            </a: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Салиховна</a:t>
            </a: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Студенка 13 </a:t>
            </a:r>
            <a:r>
              <a:rPr lang="ru-RU" sz="4000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</a:t>
            </a: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группы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5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</a:t>
            </a:r>
            <a:r>
              <a:rPr lang="ru-RU" sz="4000" u="sng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</a:t>
            </a:r>
            <a:r>
              <a:rPr lang="ru-RU" sz="40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u="sng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Костина Юлия </a:t>
            </a:r>
            <a:r>
              <a:rPr lang="ru-RU" sz="4000" u="sng" kern="15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Ринатовна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4000" u="sng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Преподаватель дисциплины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500" kern="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36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6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68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950259"/>
            <a:ext cx="4146176" cy="522670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Второй опыт я провела с обручем. Я начала катить обруч, тем самым показывая силу качения. Колесо на велосипеде и машине тоже показывает силу трения качения.</a:t>
            </a:r>
            <a:endParaRPr lang="ru-RU" dirty="0"/>
          </a:p>
        </p:txBody>
      </p:sp>
      <p:pic>
        <p:nvPicPr>
          <p:cNvPr id="4" name="Рисунок 3" descr="https://sun9-17.userapi.com/c200720/v200720296/51745/Z67JLCoGLj8.jpg"/>
          <p:cNvPicPr/>
          <p:nvPr/>
        </p:nvPicPr>
        <p:blipFill>
          <a:blip r:embed="rId2"/>
          <a:srcRect t="10201" b="9526"/>
          <a:stretch>
            <a:fillRect/>
          </a:stretch>
        </p:blipFill>
        <p:spPr>
          <a:xfrm>
            <a:off x="4984377" y="950258"/>
            <a:ext cx="3674445" cy="494851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 descr="https://sun9-68.userapi.com/c855136/v855136296/1db47d/wlsICdp6cx0.jpg"/>
          <p:cNvPicPr/>
          <p:nvPr/>
        </p:nvPicPr>
        <p:blipFill>
          <a:blip r:embed="rId3"/>
          <a:srcRect l="-406" t="4162" r="406" b="16883"/>
          <a:stretch>
            <a:fillRect/>
          </a:stretch>
        </p:blipFill>
        <p:spPr>
          <a:xfrm>
            <a:off x="8658822" y="950259"/>
            <a:ext cx="3385223" cy="494851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24582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7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Arial" panose="020B0604020202020204" pitchFamily="34" charset="0"/>
              </a:rPr>
              <a:t>Зависимости величины силы трения от силы давления.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47" y="1290918"/>
            <a:ext cx="5038165" cy="4886045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Суть опыта в том, чтобы показать, что сила трения зависит от давления на поверхность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Я взяла динамометр, прикрепила к нему один учебник, затем стала тянуть динамометр. Указатель стал двигаться, он показал 1Н. Затем на первую книгу я положила вторую. Я провела такие же действия, но динамометр показал 2Н. Таким образом я доказала, что сила трения зависит от силы, прижимающей к поверхности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 descr="https://sun9-4.userapi.com/c856136/v856136369/1d627d/xxWdQ-E-VuQ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2612" y="828022"/>
            <a:ext cx="5297020" cy="268614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 descr="https://sun9-55.userapi.com/c858032/v858032369/16d932/QXVfXGb7QOk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32613" y="3514166"/>
            <a:ext cx="5342964" cy="306303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16100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Зависимость силы трения от материала трущихся поверхностей.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35071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Следующий опыт я провела так. Сила трения зависит от поверхности, поэтому я взяла наждачную бумагу и протащила книгу с помощью динамометра. В отличии от предыдущего опыта динамометр показал 3Н, это в три раза больше чем тогда, когда книга скользила по гладкой поверхности.  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https://sun9-12.userapi.com/c205520/v205520162/594f7/5LJnf4k-N0k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73271" y="1398495"/>
            <a:ext cx="6203576" cy="492190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17997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Вывод</a:t>
            </a: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b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4" y="1580350"/>
            <a:ext cx="9991165" cy="51191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Сила трения зависит: </a:t>
            </a:r>
            <a:endParaRPr lang="ru-RU" kern="150" dirty="0" smtClean="0">
              <a:solidFill>
                <a:srgbClr val="000000"/>
              </a:solidFill>
              <a:latin typeface="Time Roman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smtClean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1-от </a:t>
            </a:r>
            <a:r>
              <a:rPr lang="ru-RU" kern="150" dirty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вида трения</a:t>
            </a:r>
            <a:r>
              <a:rPr lang="ru-RU" kern="150" dirty="0" smtClean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kern="150" dirty="0" smtClean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kern="150" dirty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2-от материала трущихся поверхностей, </a:t>
            </a:r>
            <a:endParaRPr lang="ru-RU" kern="150" dirty="0" smtClean="0">
              <a:solidFill>
                <a:srgbClr val="000000"/>
              </a:solidFill>
              <a:latin typeface="Time Roman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smtClean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3-от </a:t>
            </a:r>
            <a:r>
              <a:rPr lang="ru-RU" kern="150" dirty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силы, прижимающей тело к </a:t>
            </a:r>
            <a:r>
              <a:rPr lang="ru-RU" kern="150" dirty="0" smtClean="0">
                <a:solidFill>
                  <a:srgbClr val="000000"/>
                </a:solidFill>
                <a:latin typeface="Time Roman"/>
                <a:ea typeface="SimSun" panose="02010600030101010101" pitchFamily="2" charset="-122"/>
                <a:cs typeface="Calibri" panose="020F0502020204030204" pitchFamily="34" charset="0"/>
              </a:rPr>
              <a:t>поверхности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15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991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6176963"/>
            <a:ext cx="10515600" cy="6247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61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549"/>
            <a:ext cx="10515600" cy="1325563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sz="2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Актуальность:</a:t>
            </a: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Рассказать про силу трения и показать её свойства на опытах. Выяснить сколько видов есть в силе трения и провести опыты.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Проблема: Ценность силы трения в жизни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Цель:</a:t>
            </a: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Выяснить какую роль играет сила трения в нашей жизни.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Провести эксперимент. Объяснить  наблюдаемые явления, основываясь на </a:t>
            </a:r>
            <a:r>
              <a:rPr lang="ru-RU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о силе </a:t>
            </a:r>
            <a:r>
              <a:rPr lang="ru-RU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трения. Сделать выводы из каждого опыта</a:t>
            </a:r>
            <a:r>
              <a:rPr lang="ru-RU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Объяснить от чего зависит сила трения.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2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Глава </a:t>
            </a:r>
            <a:r>
              <a:rPr lang="en-US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ru-RU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ru-RU" sz="28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ru-RU" sz="28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ru-RU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Введение</a:t>
            </a:r>
            <a:endParaRPr lang="ru-RU" dirty="0"/>
          </a:p>
        </p:txBody>
      </p:sp>
      <p:pic>
        <p:nvPicPr>
          <p:cNvPr id="4" name="Объект 3" descr="Рис. 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3995" y="1690688"/>
            <a:ext cx="5918947" cy="207448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Прямоугольник 4"/>
          <p:cNvSpPr/>
          <p:nvPr/>
        </p:nvSpPr>
        <p:spPr>
          <a:xfrm>
            <a:off x="838199" y="4296797"/>
            <a:ext cx="857474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Трение – сила, действующая в точках соприкосновения тел, при движении одного тела по поверхности другого и направлена противоположно скорости движения .</a:t>
            </a: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Причины трения: неровности поверхностей, взаимные притяжения молекул.</a:t>
            </a:r>
            <a:endParaRPr lang="ru-RU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Виды трения: скольжение, качения, покоя.</a:t>
            </a:r>
            <a:endParaRPr lang="ru-RU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Сила трения зависит: силы давления на поверхность , материала поверхностей, состояния поверхностей, скорость движения тел.</a:t>
            </a:r>
            <a:endParaRPr lang="ru-RU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fontAlgn="auto">
              <a:lnSpc>
                <a:spcPts val="1470"/>
              </a:lnSpc>
              <a:spcAft>
                <a:spcPts val="0"/>
              </a:spcAft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сил трения:</a:t>
            </a:r>
            <a:endParaRPr lang="ru-RU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fontAlgn="auto">
              <a:lnSpc>
                <a:spcPts val="1470"/>
              </a:lnSpc>
              <a:spcAft>
                <a:spcPts val="0"/>
              </a:spcAft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-возникают при соприкосновении;</a:t>
            </a:r>
          </a:p>
          <a:p>
            <a:pPr fontAlgn="auto">
              <a:lnSpc>
                <a:spcPts val="1470"/>
              </a:lnSpc>
              <a:spcAft>
                <a:spcPts val="0"/>
              </a:spcAft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-действуют вдоль поверхности;</a:t>
            </a:r>
            <a:endParaRPr lang="ru-RU" kern="150" dirty="0" smtClean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fontAlgn="auto">
              <a:lnSpc>
                <a:spcPts val="1470"/>
              </a:lnSpc>
              <a:spcAft>
                <a:spcPts val="0"/>
              </a:spcAft>
            </a:pP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-всегда направлены против направления движения тела.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69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Глава 2</a:t>
            </a: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Виды силы трения</a:t>
            </a: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1.Сила </a:t>
            </a:r>
            <a:r>
              <a:rPr lang="ru-RU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скольжения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Сила трения скольжения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— </a:t>
            </a:r>
            <a:r>
              <a:rPr lang="ru-RU" u="sng" dirty="0">
                <a:solidFill>
                  <a:srgbClr val="0B008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hlinkClick r:id="rId2" tooltip="Сила"/>
              </a:rPr>
              <a:t>сила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возникающая между соприкасающимися телами при их относительном движении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Если между телами отсутствует жидкая или газообразная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прослойка,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то такое </a:t>
            </a:r>
            <a:r>
              <a:rPr lang="ru-RU" u="sng" dirty="0">
                <a:solidFill>
                  <a:srgbClr val="0B008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hlinkClick r:id="rId3" tooltip="Трение"/>
              </a:rPr>
              <a:t>трение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называется 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сухим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 В противном случае, трение называется «жидким».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63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9906"/>
            <a:ext cx="6172200" cy="5137057"/>
          </a:xfrm>
        </p:spPr>
        <p:txBody>
          <a:bodyPr>
            <a:normAutofit/>
          </a:bodyPr>
          <a:lstStyle/>
          <a:p>
            <a:pPr marL="243840" fontAlgn="auto">
              <a:spcBef>
                <a:spcPts val="500"/>
              </a:spcBef>
              <a:spcAft>
                <a:spcPts val="120"/>
              </a:spcAft>
            </a:pPr>
            <a:r>
              <a:rPr lang="ru-RU" kern="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опыт: сила трения скольжения-сухое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ru-RU" kern="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наглядности я провела опыт в домашних условиях. Я взяла футболку и прошлась по её поверхности утюгом. В этом опыте я показала, как действует сила в обычных условиях. Поверхность утюга скользит по поверхности футболки, тем самым происходит </a:t>
            </a:r>
            <a:r>
              <a:rPr lang="ru-RU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сила трение </a:t>
            </a:r>
            <a:r>
              <a:rPr lang="ru-RU" kern="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скольжение - сухое. </a:t>
            </a:r>
            <a:endParaRPr lang="ru-RU" dirty="0"/>
          </a:p>
        </p:txBody>
      </p:sp>
      <p:pic>
        <p:nvPicPr>
          <p:cNvPr id="4" name="Рисунок 3" descr="https://sun9-61.userapi.com/c200616/v200616296/52ddc/2qrNuKxZEQQ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99274" y="365125"/>
            <a:ext cx="4642485" cy="603311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24342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681318"/>
            <a:ext cx="4213412" cy="577327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Второй опыт: сила трение скольжения - жидкостное 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Я взяла обычную сковороду и положила на неё кусок картофеля. Кусок прилип к сковороде и не скользил, таким образом сила скольжения не происходит.  Затем я налила в нее растительное масло и положила на край кусок картофеля. При наклоне сковородки картофель плавно скользить по поверхности сковородки. Таким образом я показала силу трения скольжение – жидкостное.</a:t>
            </a:r>
            <a:endParaRPr lang="ru-RU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Рисунок 3" descr="https://sun9-29.userapi.com/c856016/v856016296/1e4062/eqb8WyQODNk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97507" y="675620"/>
            <a:ext cx="3836894" cy="542607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 descr="https://sun9-72.userapi.com/c855324/v855324296/1e5f07/1AoHdTbdeOI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34401" y="675620"/>
            <a:ext cx="3657599" cy="542607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12258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336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Сила покоя</a:t>
            </a:r>
            <a: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ru-RU" sz="2800" kern="1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0259"/>
            <a:ext cx="5670176" cy="590774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Силы трения покоя возникают при попытке сдвинуть одно тело вдоль поверхности другого и препятствует возможному движению.</a:t>
            </a:r>
            <a:r>
              <a:rPr lang="ru-RU" dirty="0">
                <a:solidFill>
                  <a:srgbClr val="301C0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Иногда бывает так, что 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движения ещё нет, а сила трения уже действует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  <a:r>
              <a:rPr lang="ru-RU" dirty="0">
                <a:solidFill>
                  <a:srgbClr val="301C0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Попробуйте сдвинуть крупную увесистую книгу, лежащую на столе. Для этого потребуется некоторое усилие. И если на книгу нажать слишком слабо – она не тронется с места. Ей мешает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двигаться сила трения между нижней обложкой книги и столом.</a:t>
            </a:r>
            <a:endParaRPr lang="ru-RU" dirty="0"/>
          </a:p>
        </p:txBody>
      </p:sp>
      <p:pic>
        <p:nvPicPr>
          <p:cNvPr id="4" name="Рисунок 3" descr="https://sun9-43.userapi.com/c855624/v855624296/1dfa9b/2D94V8q51Kc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77318" y="1237129"/>
            <a:ext cx="5414682" cy="476922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17718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82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3388"/>
            <a:ext cx="5204012" cy="595256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Чем больше приложенная к покоящемуся телу сила, тем больше сила трения покоя! Проведем опыт для доказательства теории. Я попыталась сдвинуть кресло, но быстро поняла, что это не так уж и легко. Причина в том, что его движению будет мешать взаимодействие его дна с поверхностью пола, то есть сила трения покоя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Сила трения покоя существует между любыми покоящимися телами. Она удерживает тела на наклонной плоскости. При попытке сдвинуть тело сила трения покоя препятствует этому действию.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dirty="0"/>
          </a:p>
        </p:txBody>
      </p:sp>
      <p:pic>
        <p:nvPicPr>
          <p:cNvPr id="4" name="Рисунок 3" descr="https://sun9-1.userapi.com/c855536/v855536296/1dbe37/B6_0IANbxkU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59925" y="663388"/>
            <a:ext cx="4966446" cy="568362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34171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Трение качения.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6" y="1183341"/>
            <a:ext cx="5056093" cy="554018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Когда тело не скользит по поверхности другого тела, а катится, то в этом случае сопротивление оказывает сила трения качения. Трение качения в десятки раз меньше трения скольжения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Трение качения: Возникает при качении одного тела по поверхности другого, обусловлено частности деформациями при соприкосновении тел.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Чтобы показать силу трения качения я провела опыты.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Первый опыт: я взяла поднос и обычный круглый шар. Наклоняя поднос, шарик начинал катиться.</a:t>
            </a:r>
            <a:endParaRPr lang="ru-RU" dirty="0"/>
          </a:p>
        </p:txBody>
      </p:sp>
      <p:pic>
        <p:nvPicPr>
          <p:cNvPr id="4" name="Рисунок 3" descr="https://sun9-66.userapi.com/c206820/v206820296/50cd9/eH_scOwSErQ.jpg"/>
          <p:cNvPicPr/>
          <p:nvPr/>
        </p:nvPicPr>
        <p:blipFill>
          <a:blip r:embed="rId2"/>
          <a:srcRect l="10654" r="14642"/>
          <a:stretch>
            <a:fillRect/>
          </a:stretch>
        </p:blipFill>
        <p:spPr>
          <a:xfrm>
            <a:off x="5311139" y="1183341"/>
            <a:ext cx="3384625" cy="521745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 descr="https://sun9-46.userapi.com/c857524/v857524296/16724a/EyY3zV8Hti4.jpg"/>
          <p:cNvPicPr/>
          <p:nvPr/>
        </p:nvPicPr>
        <p:blipFill>
          <a:blip r:embed="rId3"/>
          <a:srcRect l="16548" t="-1" r="16552" b="-362"/>
          <a:stretch>
            <a:fillRect/>
          </a:stretch>
        </p:blipFill>
        <p:spPr>
          <a:xfrm>
            <a:off x="8695764" y="1183340"/>
            <a:ext cx="3496236" cy="521745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700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510</Words>
  <Application>Microsoft Office PowerPoint</Application>
  <PresentationFormat>Произвольный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профессиональное образовательное учреждение «Лубянский лесотехнический колледж»    Проектная работа Тема: «Зависимость силы трения от характеристик взаимодействующих тел»           </vt:lpstr>
      <vt:lpstr>Слайд 2</vt:lpstr>
      <vt:lpstr>Глава I.  Введение</vt:lpstr>
      <vt:lpstr>Глава 2  Виды силы трения  1.Сила скольжения</vt:lpstr>
      <vt:lpstr>Слайд 5</vt:lpstr>
      <vt:lpstr> </vt:lpstr>
      <vt:lpstr>Сила покоя </vt:lpstr>
      <vt:lpstr>Слайд 8</vt:lpstr>
      <vt:lpstr>Трение качения.</vt:lpstr>
      <vt:lpstr>Слайд 10</vt:lpstr>
      <vt:lpstr>Зависимости величины силы трения от силы давления.</vt:lpstr>
      <vt:lpstr>Зависимость силы трения от материала трущихся поверхностей.</vt:lpstr>
      <vt:lpstr>Вывод   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  на тему   «Зависимость силы трения от характеристик взаимодействующих тел»  по дисциплине   «физика»</dc:title>
  <dc:creator>Home</dc:creator>
  <cp:lastModifiedBy>Юля</cp:lastModifiedBy>
  <cp:revision>9</cp:revision>
  <dcterms:created xsi:type="dcterms:W3CDTF">2020-02-09T11:09:25Z</dcterms:created>
  <dcterms:modified xsi:type="dcterms:W3CDTF">2021-03-16T10:12:21Z</dcterms:modified>
</cp:coreProperties>
</file>