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udio/unknown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93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00FF00"/>
    <a:srgbClr val="2E3917"/>
    <a:srgbClr val="A50021"/>
    <a:srgbClr val="007033"/>
    <a:srgbClr val="D4D3DF"/>
    <a:srgbClr val="642F04"/>
    <a:srgbClr val="351413"/>
    <a:srgbClr val="2129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907" autoAdjust="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1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2768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7170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6662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9501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8704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4898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6658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3274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8019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152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4916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55182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66509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6041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2834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0337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80015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59835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14749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3472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9550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5765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9415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78713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2330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174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201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bin"/><Relationship Id="rId6" Type="http://schemas.openxmlformats.org/officeDocument/2006/relationships/image" Target="../media/image12.png"/><Relationship Id="rId11" Type="http://schemas.openxmlformats.org/officeDocument/2006/relationships/image" Target="../media/image26.jpeg"/><Relationship Id="rId5" Type="http://schemas.openxmlformats.org/officeDocument/2006/relationships/image" Target="../media/image11.png"/><Relationship Id="rId10" Type="http://schemas.openxmlformats.org/officeDocument/2006/relationships/image" Target="../media/image25.gif"/><Relationship Id="rId4" Type="http://schemas.openxmlformats.org/officeDocument/2006/relationships/image" Target="../media/image5.jpeg"/><Relationship Id="rId9" Type="http://schemas.openxmlformats.org/officeDocument/2006/relationships/image" Target="../media/image31.jpe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1" Type="http://schemas.openxmlformats.org/officeDocument/2006/relationships/audio" Target="../media/audio10.bin"/><Relationship Id="rId6" Type="http://schemas.openxmlformats.org/officeDocument/2006/relationships/image" Target="../media/image5.jpeg"/><Relationship Id="rId11" Type="http://schemas.openxmlformats.org/officeDocument/2006/relationships/image" Target="../media/image33.jpeg"/><Relationship Id="rId5" Type="http://schemas.openxmlformats.org/officeDocument/2006/relationships/audio" Target="../media/audio2.bin"/><Relationship Id="rId15" Type="http://schemas.openxmlformats.org/officeDocument/2006/relationships/image" Target="../media/image26.jpeg"/><Relationship Id="rId10" Type="http://schemas.openxmlformats.org/officeDocument/2006/relationships/image" Target="../media/image9.png"/><Relationship Id="rId4" Type="http://schemas.openxmlformats.org/officeDocument/2006/relationships/audio" Target="../media/audio11.bin"/><Relationship Id="rId9" Type="http://schemas.openxmlformats.org/officeDocument/2006/relationships/slide" Target="slide2.xml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../media/audio12.bin"/><Relationship Id="rId6" Type="http://schemas.openxmlformats.org/officeDocument/2006/relationships/image" Target="../media/image12.png"/><Relationship Id="rId11" Type="http://schemas.openxmlformats.org/officeDocument/2006/relationships/image" Target="../media/image37.jpeg"/><Relationship Id="rId5" Type="http://schemas.openxmlformats.org/officeDocument/2006/relationships/image" Target="../media/image1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5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bin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43.jpeg"/><Relationship Id="rId10" Type="http://schemas.openxmlformats.org/officeDocument/2006/relationships/image" Target="../media/image45.png"/><Relationship Id="rId4" Type="http://schemas.openxmlformats.org/officeDocument/2006/relationships/audio" Target="../media/audio2.bin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bin"/><Relationship Id="rId6" Type="http://schemas.openxmlformats.org/officeDocument/2006/relationships/image" Target="../media/image11.png"/><Relationship Id="rId11" Type="http://schemas.openxmlformats.org/officeDocument/2006/relationships/image" Target="../media/image51.png"/><Relationship Id="rId5" Type="http://schemas.openxmlformats.org/officeDocument/2006/relationships/image" Target="../media/image43.jpeg"/><Relationship Id="rId10" Type="http://schemas.openxmlformats.org/officeDocument/2006/relationships/image" Target="../media/image50.png"/><Relationship Id="rId4" Type="http://schemas.openxmlformats.org/officeDocument/2006/relationships/audio" Target="../media/audio2.bin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bin"/><Relationship Id="rId6" Type="http://schemas.openxmlformats.org/officeDocument/2006/relationships/image" Target="../media/image11.png"/><Relationship Id="rId11" Type="http://schemas.openxmlformats.org/officeDocument/2006/relationships/image" Target="../media/image56.png"/><Relationship Id="rId5" Type="http://schemas.openxmlformats.org/officeDocument/2006/relationships/image" Target="../media/image43.jpeg"/><Relationship Id="rId10" Type="http://schemas.openxmlformats.org/officeDocument/2006/relationships/image" Target="../media/image55.png"/><Relationship Id="rId4" Type="http://schemas.openxmlformats.org/officeDocument/2006/relationships/audio" Target="../media/audio2.bin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bin"/><Relationship Id="rId6" Type="http://schemas.openxmlformats.org/officeDocument/2006/relationships/image" Target="../media/image11.png"/><Relationship Id="rId11" Type="http://schemas.openxmlformats.org/officeDocument/2006/relationships/image" Target="../media/image60.png"/><Relationship Id="rId5" Type="http://schemas.openxmlformats.org/officeDocument/2006/relationships/image" Target="../media/image43.jpeg"/><Relationship Id="rId10" Type="http://schemas.openxmlformats.org/officeDocument/2006/relationships/image" Target="../media/image59.png"/><Relationship Id="rId4" Type="http://schemas.openxmlformats.org/officeDocument/2006/relationships/audio" Target="../media/audio2.bin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bin"/><Relationship Id="rId6" Type="http://schemas.openxmlformats.org/officeDocument/2006/relationships/image" Target="../media/image11.png"/><Relationship Id="rId11" Type="http://schemas.openxmlformats.org/officeDocument/2006/relationships/image" Target="../media/image61.png"/><Relationship Id="rId5" Type="http://schemas.openxmlformats.org/officeDocument/2006/relationships/image" Target="../media/image43.jpeg"/><Relationship Id="rId10" Type="http://schemas.openxmlformats.org/officeDocument/2006/relationships/image" Target="../media/image63.png"/><Relationship Id="rId4" Type="http://schemas.openxmlformats.org/officeDocument/2006/relationships/audio" Target="../media/audio2.bin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0;&#1075;&#1088;&#1099;\02012.mp3" TargetMode="Externa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65.jpeg"/><Relationship Id="rId10" Type="http://schemas.openxmlformats.org/officeDocument/2006/relationships/image" Target="../media/image68.png"/><Relationship Id="rId4" Type="http://schemas.openxmlformats.org/officeDocument/2006/relationships/audio" Target="../media/audio2.bin"/><Relationship Id="rId9" Type="http://schemas.openxmlformats.org/officeDocument/2006/relationships/image" Target="../media/image6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9.xml"/><Relationship Id="rId7" Type="http://schemas.openxmlformats.org/officeDocument/2006/relationships/slide" Target="slide2.xml"/><Relationship Id="rId12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0;&#1075;&#1088;&#1099;\00991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70.png"/><Relationship Id="rId5" Type="http://schemas.openxmlformats.org/officeDocument/2006/relationships/image" Target="../media/image11.png"/><Relationship Id="rId10" Type="http://schemas.openxmlformats.org/officeDocument/2006/relationships/image" Target="../media/image67.gif"/><Relationship Id="rId4" Type="http://schemas.openxmlformats.org/officeDocument/2006/relationships/image" Target="../media/image65.jpe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0;&#1075;&#1088;&#1099;\02036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72.jpe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5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6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0;&#1075;&#1088;&#1099;\02019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74.jpe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5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2.xml"/><Relationship Id="rId7" Type="http://schemas.openxmlformats.org/officeDocument/2006/relationships/slide" Target="slide2.xml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0;&#1075;&#1088;&#1099;\01007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76.jpeg"/><Relationship Id="rId5" Type="http://schemas.openxmlformats.org/officeDocument/2006/relationships/image" Target="../media/image11.png"/><Relationship Id="rId10" Type="http://schemas.openxmlformats.org/officeDocument/2006/relationships/image" Target="../media/image67.gif"/><Relationship Id="rId4" Type="http://schemas.openxmlformats.org/officeDocument/2006/relationships/image" Target="../media/image65.jpe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8.jpe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8.jpe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8.jpe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8.jpe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5/88/68/88068847_click.jpg" TargetMode="External"/><Relationship Id="rId13" Type="http://schemas.openxmlformats.org/officeDocument/2006/relationships/hyperlink" Target="http://i074.radikal.ru/1503/0f/83dc90470dca.jpg" TargetMode="External"/><Relationship Id="rId18" Type="http://schemas.openxmlformats.org/officeDocument/2006/relationships/hyperlink" Target="http://dekatop.com/wp-content/uploads/2013/06/femaly_05.jpg" TargetMode="External"/><Relationship Id="rId26" Type="http://schemas.openxmlformats.org/officeDocument/2006/relationships/hyperlink" Target="http://img-fotki.yandex.ru/get/6431/47407354.b90/0_11bca1_bb0a9ec4_orig.png" TargetMode="External"/><Relationship Id="rId3" Type="http://schemas.openxmlformats.org/officeDocument/2006/relationships/hyperlink" Target="http://elenaranko.ucoz.ru/" TargetMode="External"/><Relationship Id="rId21" Type="http://schemas.openxmlformats.org/officeDocument/2006/relationships/hyperlink" Target="http://img0.liveinternet.ru/images/attach/c/9/106/977/106977580_step0001__4_.jpg" TargetMode="External"/><Relationship Id="rId34" Type="http://schemas.openxmlformats.org/officeDocument/2006/relationships/image" Target="../media/image9.png"/><Relationship Id="rId7" Type="http://schemas.openxmlformats.org/officeDocument/2006/relationships/hyperlink" Target="http://ped-kopilka.ru/blogs/syzdykova-bakyt/viktorina-udivitelnyi-mir-ptic-15165.html" TargetMode="External"/><Relationship Id="rId12" Type="http://schemas.openxmlformats.org/officeDocument/2006/relationships/hyperlink" Target="http://keklik.ru/uploads/posts/2011-06-04/1248-0.jpg" TargetMode="External"/><Relationship Id="rId17" Type="http://schemas.openxmlformats.org/officeDocument/2006/relationships/hyperlink" Target="http://content.foto.mail.ru/mail/bekta83/_answers/i-1155.jpg" TargetMode="External"/><Relationship Id="rId25" Type="http://schemas.openxmlformats.org/officeDocument/2006/relationships/hyperlink" Target="http://www.toateanimalele.ro/Pasari/Pupaza/Pupaza15.jpg" TargetMode="External"/><Relationship Id="rId33" Type="http://schemas.openxmlformats.org/officeDocument/2006/relationships/slide" Target="slide1.xml"/><Relationship Id="rId2" Type="http://schemas.openxmlformats.org/officeDocument/2006/relationships/image" Target="../media/image5.jpeg"/><Relationship Id="rId16" Type="http://schemas.openxmlformats.org/officeDocument/2006/relationships/hyperlink" Target="http://s2.semob.net/myimg/resize/Y2wucnVzaGtvbG5pay5ydS90d19maWxlczIvdXJsc184MS8yMDU4L2QtMjA1NzQyMi8yMDU3NDIyX2h0bWxfbTE1OWYyNWY5LmpwZw==/Semob.Net_NzY5MQ==_re640.gif" TargetMode="External"/><Relationship Id="rId20" Type="http://schemas.openxmlformats.org/officeDocument/2006/relationships/hyperlink" Target="http://www.siteaks.com/uploads/gallerydir/3910/2.jpg" TargetMode="External"/><Relationship Id="rId29" Type="http://schemas.openxmlformats.org/officeDocument/2006/relationships/hyperlink" Target="http://5fan.info/files/189/c6e49093614c531e5de00afd9d0513a1.html_files/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-kopilka.ru/vneklasnaja-rabota/viktoriny/viktoriny-dlja-shkolnikov-viktoriny-pro-ptic.html" TargetMode="External"/><Relationship Id="rId11" Type="http://schemas.openxmlformats.org/officeDocument/2006/relationships/hyperlink" Target="http://placepics.triposo.com/Woodlark.jpeg" TargetMode="External"/><Relationship Id="rId24" Type="http://schemas.openxmlformats.org/officeDocument/2006/relationships/hyperlink" Target="http://img1.liveinternet.ru/images/attach/c/0/113/262/113262637_16942_original.jpg" TargetMode="External"/><Relationship Id="rId32" Type="http://schemas.openxmlformats.org/officeDocument/2006/relationships/hyperlink" Target="http://km-wiki.ru/images/b/bd/%D0%A0%D0%B5%D0%B1%D1%83%D1%81_%D1%81%D0%BE%D0%BB%D0%BE%D0%B2%D0%B5%D0%B9.jpg" TargetMode="External"/><Relationship Id="rId5" Type="http://schemas.openxmlformats.org/officeDocument/2006/relationships/hyperlink" Target="http://shkolabuduschego.ru/viktorina/pticy.html" TargetMode="External"/><Relationship Id="rId15" Type="http://schemas.openxmlformats.org/officeDocument/2006/relationships/hyperlink" Target="http://content.foto.mail.ru/bk/ahramia/_answers/i-1187.jpg" TargetMode="External"/><Relationship Id="rId23" Type="http://schemas.openxmlformats.org/officeDocument/2006/relationships/hyperlink" Target="http://www.tribuna-neo.ru/upload/iblock/664/4_big.jpg" TargetMode="External"/><Relationship Id="rId28" Type="http://schemas.openxmlformats.org/officeDocument/2006/relationships/hyperlink" Target="http://fullref.ru/files/67/99bf6bdcbc1088b513473d2796e74a99.html_files/3.jpg" TargetMode="External"/><Relationship Id="rId10" Type="http://schemas.openxmlformats.org/officeDocument/2006/relationships/hyperlink" Target="http://fs168.www.ex.ua/show/46538534/46538534.jpg?800" TargetMode="External"/><Relationship Id="rId19" Type="http://schemas.openxmlformats.org/officeDocument/2006/relationships/hyperlink" Target="http://zagadkimira.ru/foto/NEW_FILES4/kolibri-3.jpg" TargetMode="External"/><Relationship Id="rId31" Type="http://schemas.openxmlformats.org/officeDocument/2006/relationships/hyperlink" Target="http://allforchildren.ru/rebus/rebus9/9-026.gif" TargetMode="External"/><Relationship Id="rId4" Type="http://schemas.openxmlformats.org/officeDocument/2006/relationships/hyperlink" Target="http://www.maam.ru/detskijsad/yeti-udivitelnye-pticy-igra-viktorina.html" TargetMode="External"/><Relationship Id="rId9" Type="http://schemas.openxmlformats.org/officeDocument/2006/relationships/hyperlink" Target="http://allphoto.in.ua/photo/14/es2142200.jpg" TargetMode="External"/><Relationship Id="rId14" Type="http://schemas.openxmlformats.org/officeDocument/2006/relationships/hyperlink" Target="http://malorechka.com/uploads/posts/2010-03/1268821632_0032.jpg" TargetMode="External"/><Relationship Id="rId22" Type="http://schemas.openxmlformats.org/officeDocument/2006/relationships/hyperlink" Target="http://&#1080;&#1089;&#1090;&#1086;&#1088;&#1080;&#1095;&#1077;&#1089;&#1082;&#1072;&#1103;-&#1089;&#1072;&#1084;&#1072;&#1088;&#1072;.&#1088;&#1092;/i/priroda/Aves/62.jpg" TargetMode="External"/><Relationship Id="rId27" Type="http://schemas.openxmlformats.org/officeDocument/2006/relationships/hyperlink" Target="http://wdesk.ru/_ph/22/2/137123817.gif?1434224450" TargetMode="External"/><Relationship Id="rId30" Type="http://schemas.openxmlformats.org/officeDocument/2006/relationships/hyperlink" Target="http://allforchildren.ru/rebus/rebus1/1-003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audio" Target="../media/audio2.bin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bin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audio" Target="../media/audio2.bin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bin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audio" Target="../media/audio2.bin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bin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audio" Target="../media/audio2.bin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bin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jpeg"/><Relationship Id="rId10" Type="http://schemas.openxmlformats.org/officeDocument/2006/relationships/image" Target="../media/image21.png"/><Relationship Id="rId4" Type="http://schemas.openxmlformats.org/officeDocument/2006/relationships/audio" Target="../media/audio2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bin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audio" Target="../media/audio2.bin"/><Relationship Id="rId9" Type="http://schemas.openxmlformats.org/officeDocument/2006/relationships/image" Target="../media/image9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bin"/><Relationship Id="rId6" Type="http://schemas.openxmlformats.org/officeDocument/2006/relationships/image" Target="../media/image12.png"/><Relationship Id="rId11" Type="http://schemas.openxmlformats.org/officeDocument/2006/relationships/image" Target="../media/image30.jpeg"/><Relationship Id="rId5" Type="http://schemas.openxmlformats.org/officeDocument/2006/relationships/image" Target="../media/image11.pn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29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928670"/>
            <a:ext cx="78488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«Хочу все знать»</a:t>
            </a:r>
            <a:endParaRPr lang="ru-RU" sz="36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35896" y="3444469"/>
            <a:ext cx="53468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Выполнила:  воспитатель  МБДОУ №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100</a:t>
            </a:r>
          </a:p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НМР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РТ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Ветошкина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Эльвира </a:t>
            </a:r>
            <a:r>
              <a:rPr lang="ru-RU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Фаритовна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2360" y="4929198"/>
            <a:ext cx="311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детей 5-7 лет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1391" y="5036676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7" y="1285861"/>
            <a:ext cx="3429024" cy="2714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2066" y="1857364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Сделаны запасы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 облетают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время года  -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…золотая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28728" y="4357694"/>
            <a:ext cx="1357322" cy="1657349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57488" y="4357694"/>
            <a:ext cx="1357321" cy="164307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4810" y="4286256"/>
            <a:ext cx="1428760" cy="1728787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43570" y="4286256"/>
            <a:ext cx="1428760" cy="1714512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6858016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1391" y="5036676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1285860"/>
            <a:ext cx="2959094" cy="27940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7752" y="142873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 снег искрится -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пришла сама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Кто?.....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728" y="4357694"/>
            <a:ext cx="1428760" cy="1658936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57488" y="4357694"/>
            <a:ext cx="1428760" cy="173037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7686" y="4357694"/>
            <a:ext cx="1285883" cy="1658936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43570" y="4286256"/>
            <a:ext cx="1357322" cy="1800225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6215074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34039" y="219464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390282" y="118358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15206" y="642918"/>
            <a:ext cx="571504" cy="42862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10" y="357166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1391" y="2928934"/>
            <a:ext cx="2702609" cy="182132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57158" y="2428868"/>
            <a:ext cx="7572428" cy="4485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4365104"/>
            <a:ext cx="2088232" cy="194421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00182" y="107154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4500570"/>
            <a:ext cx="2088232" cy="194421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1280848232_100163_338_716_artfile_ru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571604" y="2643182"/>
            <a:ext cx="4544396" cy="254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2034068" y="928670"/>
            <a:ext cx="3408297" cy="12767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Какая маленькая картинка</a:t>
            </a:r>
            <a:br>
              <a:rPr kumimoji="0" lang="ru-RU" sz="24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не подходит к большой?</a:t>
            </a:r>
            <a:endParaRPr kumimoji="0" lang="ru-RU" sz="2400" b="1" i="0" u="none" strike="noStrike" kern="1200" cap="none" spc="50" normalizeH="0" baseline="0" noProof="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4636" y="1213677"/>
            <a:ext cx="2343204" cy="1595955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8596" y="1142984"/>
            <a:ext cx="2343204" cy="1595955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158" y="1357298"/>
            <a:ext cx="2343204" cy="159595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19442" y="1185542"/>
            <a:ext cx="2343204" cy="1595955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19442" y="1185542"/>
            <a:ext cx="2343204" cy="1595955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572264" y="1214422"/>
            <a:ext cx="2343204" cy="159595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7158" y="4714884"/>
            <a:ext cx="2343204" cy="1595955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158" y="4714884"/>
            <a:ext cx="2343204" cy="1595955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0" y="4572008"/>
            <a:ext cx="2343204" cy="159595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19442" y="4785942"/>
            <a:ext cx="2343204" cy="1595955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619442" y="4785942"/>
            <a:ext cx="2343204" cy="1595955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15008" y="4786322"/>
            <a:ext cx="2343204" cy="159595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3357554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559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mysh12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111358" cy="19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alina07 копия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1428736"/>
            <a:ext cx="1643062" cy="17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2857488" y="3714752"/>
            <a:ext cx="2286016" cy="22145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Рисунок 15" descr="kosh11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2" y="150017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sobaka6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36" y="1500174"/>
            <a:ext cx="1785966" cy="189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592932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00324 L 0.07483 0.389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jablok11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12277">
            <a:off x="431724" y="1213056"/>
            <a:ext cx="1754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ish0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34419">
            <a:off x="2701335" y="1115580"/>
            <a:ext cx="178593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anan17 копия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624235">
            <a:off x="4450424" y="1271288"/>
            <a:ext cx="2222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shlap11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1571612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714612" y="371475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585788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4653 C -0.0184 0.09375 -0.01545 0.1412 -0.02725 0.18611 C -0.02812 0.19745 -0.02899 0.21111 -0.03437 0.22106 C -0.04201 0.23495 -0.05173 0.24653 -0.05937 0.26088 C -0.06267 0.2669 -0.06736 0.2713 -0.07135 0.27662 L -0.07135 0.27685 C -0.07778 0.29051 -0.09514 0.30671 -0.10694 0.30995 C -0.11215 0.31343 -0.11701 0.3162 -0.12257 0.31805 C -0.13455 0.33079 -0.12239 0.31991 -0.13437 0.32593 C -0.13906 0.32824 -0.14288 0.33333 -0.14757 0.33542 C -0.15139 0.33704 -0.15555 0.33704 -0.15937 0.33866 C -0.18958 0.35116 -0.22205 0.35856 -0.25347 0.3625 C -0.28437 0.37106 -0.31614 0.37593 -0.34757 0.37986 C -0.38437 0.38449 -0.36337 0.38079 -0.39028 0.38611 C -0.39826 0.38773 -0.41423 0.39097 -0.41423 0.3912 " pathEditMode="relative" rAng="0" ptsTypes="ffffFfffffffff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2" name="Рисунок 11" descr="пояс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52643">
            <a:off x="393982" y="1457012"/>
            <a:ext cx="1714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tcvet17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860943">
            <a:off x="2504972" y="846896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tcvet80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37428">
            <a:off x="4406747" y="958867"/>
            <a:ext cx="22733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roza4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04869">
            <a:off x="6070023" y="1405569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928926" y="3500438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592932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0139 0.4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2" name="Рисунок 11" descr="tigr2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142984"/>
            <a:ext cx="20716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obez1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1285860"/>
            <a:ext cx="17494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tehno04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1214422"/>
            <a:ext cx="27479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kenga05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00352">
            <a:off x="6857962" y="1375772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643174" y="335756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600076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7558E-6 L -0.12709 0.35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2118376dfdb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27694">
            <a:off x="-28575" y="1312863"/>
            <a:ext cx="22494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8d832e6c079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585763">
            <a:off x="2441550" y="885553"/>
            <a:ext cx="15160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kenga0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47693">
            <a:off x="4187124" y="843861"/>
            <a:ext cx="26876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cc4a70cf59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1643050"/>
            <a:ext cx="25542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857488" y="3500438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607219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51852E-6 L 0.11823 0.419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3404388"/>
            <a:ext cx="3816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Курица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354611"/>
            <a:ext cx="2438611" cy="1335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244" y="1537140"/>
            <a:ext cx="593148" cy="92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786182" y="2928934"/>
            <a:ext cx="2942893" cy="220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Users\Елена\Pictures\klip_249_божьи коровки_adr\1 (10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3" name="020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3643306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01824" y="3613036"/>
            <a:ext cx="2974052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Собака</a:t>
            </a:r>
          </a:p>
          <a:p>
            <a:pPr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354611"/>
            <a:ext cx="2438611" cy="133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244" y="1537140"/>
            <a:ext cx="593148" cy="926794"/>
          </a:xfrm>
          <a:prstGeom prst="rect">
            <a:avLst/>
          </a:prstGeom>
        </p:spPr>
      </p:pic>
      <p:pic>
        <p:nvPicPr>
          <p:cNvPr id="18" name="009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285984" y="2357430"/>
            <a:ext cx="304800" cy="304800"/>
          </a:xfrm>
          <a:prstGeom prst="rect">
            <a:avLst/>
          </a:prstGeom>
        </p:spPr>
      </p:pic>
      <p:pic>
        <p:nvPicPr>
          <p:cNvPr id="1028" name="Picture 4" descr="F:\для игры\собак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19538" y="2776538"/>
            <a:ext cx="2652726" cy="265272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1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«Найди лишнее»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3168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Петух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354611"/>
            <a:ext cx="2438611" cy="133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244" y="1537140"/>
            <a:ext cx="593148" cy="926794"/>
          </a:xfrm>
          <a:prstGeom prst="rect">
            <a:avLst/>
          </a:prstGeom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2050" name="Picture 2" descr="F:\для игры\петух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2928934"/>
            <a:ext cx="3370840" cy="2243141"/>
          </a:xfrm>
          <a:prstGeom prst="rect">
            <a:avLst/>
          </a:prstGeom>
          <a:noFill/>
        </p:spPr>
      </p:pic>
      <p:pic>
        <p:nvPicPr>
          <p:cNvPr id="15" name="02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2714612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284984"/>
            <a:ext cx="4032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Гусь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354611"/>
            <a:ext cx="2438611" cy="133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244" y="1537140"/>
            <a:ext cx="593148" cy="926794"/>
          </a:xfrm>
          <a:prstGeom prst="rect">
            <a:avLst/>
          </a:prstGeom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3074" name="Picture 2" descr="F:\для игры\гусь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2786058"/>
            <a:ext cx="3286160" cy="2464620"/>
          </a:xfrm>
          <a:prstGeom prst="rect">
            <a:avLst/>
          </a:prstGeom>
          <a:noFill/>
        </p:spPr>
      </p:pic>
      <p:pic>
        <p:nvPicPr>
          <p:cNvPr id="15" name="020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2428860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256388"/>
            <a:ext cx="3168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Свинья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«Чей же это голосок?»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354611"/>
            <a:ext cx="2438611" cy="133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244" y="1537140"/>
            <a:ext cx="593148" cy="926794"/>
          </a:xfrm>
          <a:prstGeom prst="rect">
            <a:avLst/>
          </a:prstGeom>
        </p:spPr>
      </p:pic>
      <p:pic>
        <p:nvPicPr>
          <p:cNvPr id="4098" name="Picture 2" descr="F:\для игры\свинья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2643182"/>
            <a:ext cx="3864678" cy="2571768"/>
          </a:xfrm>
          <a:prstGeom prst="rect">
            <a:avLst/>
          </a:prstGeom>
          <a:noFill/>
        </p:spPr>
      </p:pic>
      <p:pic>
        <p:nvPicPr>
          <p:cNvPr id="15" name="01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2357422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36075" y="4690252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Стриж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27659" y="1798839"/>
            <a:ext cx="5256584" cy="198724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9712" y="4588345"/>
            <a:ext cx="475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Соловей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5370" y="1655647"/>
            <a:ext cx="5286870" cy="25218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01824" y="4500568"/>
            <a:ext cx="70031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Воробей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2197646"/>
            <a:ext cx="6523375" cy="1630844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19643" y="4675571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Скворец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24" y="1580818"/>
            <a:ext cx="6427726" cy="27960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89585" y="4707546"/>
            <a:ext cx="300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Голубь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«Ну-ка, разгадай!»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206" y="1557591"/>
            <a:ext cx="6785436" cy="286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7" y="989439"/>
            <a:ext cx="8391241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шаблона -  Ранько Елена Алексеевна, учитель начальных классов  МАОУ лицей №21  г. Иваново   Сайт: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elenaranko.ucoz.ru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«Эти удивительные птицы»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www.maam.ru/detskijsad/yeti-udivitelnye-pticy-igra-viktorina.html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«Викторина о птицах»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shkolabuduschego.ru/viktorina/pticy.html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ped-kopilka.ru/vneklasnaja-rabota/viktoriny/viktoriny-dlja-shkolnikov-viktoriny-pro-ptic.html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«Удивительный мир птиц»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ped-kopilka.ru/blogs/syzdykova-bakyt/viktorina-udivitelnyi-mir-ptic-15165.html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Картинки:</a:t>
            </a: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img1.liveinternet.ru/images/attach/c/5/88/68/88068847_click.jpg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Клёст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allphoto.in.ua/photo/14/es2142200.jpg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fs168.www.ex.ua/show/46538534/46538534.jpg?800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Жаворонок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placepics.triposo.com/Woodlark.jpeg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Пингвин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keklik.ru/uploads/posts/2011-06-04/1248-0.jpg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Кукушка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i074.radikal.ru/1503/0f/83dc90470dca.jpg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Королёк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malorechka.com/uploads/posts/2010-03/1268821632_0032.jpg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Козодой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http://content.foto.mail.ru/bk/ahramia/_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answers/i-1187.jpg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Иволга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http://s2.semob.net/myimg/resize/Y2wucnVzaGtvbG5pay5ydS90d19maWxlczIvdXJsc184MS8yMDU4L2QtMjA1NzQyMi8yMDU3NDIyX2h0bWxfbTE1OWYyNWY5LmpwZw==/Semob.Net_NzY5MQ==_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re640.gif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Пищуха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http://content.foto.mail.ru/mail/bekta83/_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answers/i-1155.jpg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Сокол-сапсан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dekatop.com/wp-content/uploads/2013/06/femaly_05.jpg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Колибри-пчёлка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zagadkimira.ru/foto/NEW_FILES4/kolibri-3.jpg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Тукан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www.siteaks.com/uploads/gallerydir/3910/2.jpg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Журавли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http://img0.liveinternet.ru/images/attach/c/9/106/977/106977580_step0001__4_.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Дрофа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http://xn----7sbbaazuatxpyidedi7gqh.xn--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p1ai/i/priroda/Aves/62.jpg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Курица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www.tribuna-neo.ru/upload/iblock/664/4_big.jpg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Соловей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img1.liveinternet.ru/images/attach/c/0/113/262/113262637_16942_original.jpg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Удод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www.toateanimalele.ro/Pasari/Pupaza/Pupaza15.jpg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 - 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http://img-fotki.yandex.ru/get/6431/47407354.b90/0_11bca1_bb0a9ec4_orig.png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Скрипичный ключ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http://wdesk.ru/_ph/22/2/137123817.gif?1434224450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Ребусы: стриж - 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fullref.ru/files/67/99bf6bdcbc1088b513473d2796e74a99.html_files/3.jpg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скворец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5fan.info/files/189/c6e49093614c531e5de00afd9d0513a1.html_files/3.jpg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воробей - 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http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allforchildren.ru/rebus/rebus1/1-003.gif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голубь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allforchildren.ru/rebus/rebus9/9-026.gif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соловей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http://km-wiki.ru/images/b/bd/%D0%A0%D0%B5%D0%B1%D1%83%D1%81_%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D1%81%D0%BE%D0%BB%D0%BE%D0%B2%D0%B5%D0%B9.jpg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237012"/>
            <a:ext cx="3168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Сова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473525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Всю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ночь летает – мышей добывает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А станет светло – спать летит в дупло.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2783241"/>
            <a:ext cx="3407958" cy="255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7786710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345880"/>
            <a:ext cx="2488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Клёст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дрозд, не синичка, не козодой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Выводит птенцов только лютой зимой.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884377" y="2737743"/>
            <a:ext cx="3487823" cy="261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5214942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0386" y="3065442"/>
            <a:ext cx="28991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Кулик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3221" y="1414356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Живёт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на болоте,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поёт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он с душой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Ноги, как спицы, а сам не большой. 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843807" y="2586067"/>
            <a:ext cx="3947293" cy="259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7643834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389133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Жаворонок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9225" y="1052632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Хочет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прямо полетит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Хочет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 воздухе висит,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Камнем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падает с высот,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весной в полях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поёт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43945" y="2976790"/>
            <a:ext cx="2376264" cy="225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6858016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266163"/>
            <a:ext cx="35529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Пингвин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2086" y="1049344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Скажите 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мне,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Какой чудак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И днём и ночью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Носит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фрак?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«ПТИЧЬИ ЗАГАДКИ»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1620" y="2900076"/>
            <a:ext cx="2190540" cy="259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592932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6365" y="1315155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43042" y="1285860"/>
            <a:ext cx="2500330" cy="25003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142873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Прилетают птицы</a:t>
            </a:r>
            <a:b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Звери просыпаются</a:t>
            </a:r>
            <a:b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время года</a:t>
            </a:r>
          </a:p>
          <a:p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 называется ?</a:t>
            </a:r>
            <a:endParaRPr lang="ru-RU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00166" y="4286256"/>
            <a:ext cx="1285884" cy="151606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28926" y="4214818"/>
            <a:ext cx="1357322" cy="1587498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4214818"/>
            <a:ext cx="1357322" cy="1516060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86446" y="4214818"/>
            <a:ext cx="1285884" cy="1514472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5"/>
          <a:stretch>
            <a:fillRect/>
          </a:stretch>
        </p:blipFill>
        <p:spPr>
          <a:xfrm>
            <a:off x="6715140" y="24288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5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1391" y="4786322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«Времена года»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142984"/>
            <a:ext cx="3459159" cy="3151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3504" y="1643050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Сыты все, согреты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ярким светом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время года 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…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28728" y="4572008"/>
            <a:ext cx="1500198" cy="158591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28926" y="4572008"/>
            <a:ext cx="1428760" cy="151606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4572008"/>
            <a:ext cx="1428760" cy="1658936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86446" y="4500570"/>
            <a:ext cx="1428759" cy="1658936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721520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9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568</Words>
  <Application>Microsoft Office PowerPoint</Application>
  <PresentationFormat>Экран (4:3)</PresentationFormat>
  <Paragraphs>186</Paragraphs>
  <Slides>28</Slides>
  <Notes>27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NK-CITY</cp:lastModifiedBy>
  <cp:revision>105</cp:revision>
  <dcterms:created xsi:type="dcterms:W3CDTF">2014-01-06T16:00:12Z</dcterms:created>
  <dcterms:modified xsi:type="dcterms:W3CDTF">2023-09-27T02:16:53Z</dcterms:modified>
</cp:coreProperties>
</file>