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833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9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70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7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98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4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35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22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9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0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846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276E9-8317-45B6-9401-13321D736E5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8ADA6-EF8E-42E4-A754-061EDC2FD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24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4234"/>
            <a:ext cx="15368337" cy="102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7057"/>
            <a:ext cx="12192000" cy="780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0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14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6275"/>
            <a:ext cx="12464716" cy="75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879"/>
            <a:ext cx="12192000" cy="71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85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6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4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3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6332"/>
            <a:ext cx="12416590" cy="698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Домашний</cp:lastModifiedBy>
  <cp:revision>9</cp:revision>
  <dcterms:created xsi:type="dcterms:W3CDTF">2023-04-25T03:47:48Z</dcterms:created>
  <dcterms:modified xsi:type="dcterms:W3CDTF">2023-10-03T03:13:47Z</dcterms:modified>
</cp:coreProperties>
</file>