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3" r:id="rId2"/>
    <p:sldId id="264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9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5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22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5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35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3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4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3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7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5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0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0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3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C42D-F99C-45CA-B9F1-78699AC98B1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BFDBB-61C0-44B0-95D2-1C98C0DDA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3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29850" y="4071940"/>
            <a:ext cx="214314" cy="142877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8082" y="5143512"/>
            <a:ext cx="414318" cy="49528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99392"/>
            <a:ext cx="9144000" cy="69573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МБДОУ «Детский сад № 125 «Затейники», </a:t>
            </a:r>
            <a:b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Набережные Челны, Республика Татарстан.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Дидактические игра</a:t>
            </a:r>
            <a:b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для  обучения татарскому языку с использованием ИКТ- технологии на тему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«Мин </a:t>
            </a:r>
            <a:r>
              <a:rPr kumimoji="0" lang="ru-RU" sz="1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юам</a:t>
            </a:r>
            <a:r>
              <a:rPr kumimoji="0" lang="ru-RU" sz="1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(«Я мою»)</a:t>
            </a:r>
            <a:b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00803F-85D8-4192-B11E-0BBE5540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638800"/>
            <a:ext cx="7302065" cy="4601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091E0-6DCD-B198-EC1C-3F5BD3199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731031"/>
            <a:ext cx="2592288" cy="16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9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215427-6987-C9F1-5C01-FB356F07E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72008"/>
            <a:ext cx="8964487" cy="67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9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Дидактик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Уенчыкны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ю, ю, ю.» «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Зур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tt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әләкәй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tt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tt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Помой игрушку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днс\Desktop\сканер фото\сканер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9192" y="3896969"/>
            <a:ext cx="1340138" cy="977281"/>
          </a:xfrm>
        </p:spPr>
      </p:pic>
      <p:pic>
        <p:nvPicPr>
          <p:cNvPr id="4" name="Picture 2" descr="C:\Users\Садик\Documents\Scan\Сканирование\Scan_20130610_152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36693" y="1196752"/>
            <a:ext cx="1959374" cy="2376264"/>
          </a:xfrm>
          <a:prstGeom prst="rect">
            <a:avLst/>
          </a:prstGeom>
          <a:noFill/>
        </p:spPr>
      </p:pic>
      <p:pic>
        <p:nvPicPr>
          <p:cNvPr id="6" name="Picture 4" descr="C:\Users\днс\Desktop\сканер фото\сканер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15509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сканер фото\сканер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4447" y="2209438"/>
            <a:ext cx="792089" cy="79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днс\Desktop\сканер фото\сканер 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5061" y="3573016"/>
            <a:ext cx="1758712" cy="258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87" y="1395175"/>
            <a:ext cx="1630315" cy="19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днс\Desktop\сканер фото\сканер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508" y="2355920"/>
            <a:ext cx="1062258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Users\днс\Desktop\сканер фото\сканер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07" y="3407738"/>
            <a:ext cx="1789553" cy="2726703"/>
          </a:xfrm>
          <a:prstGeom prst="rect">
            <a:avLst/>
          </a:prstGeom>
        </p:spPr>
      </p:pic>
      <p:pic>
        <p:nvPicPr>
          <p:cNvPr id="14" name="Picture 6" descr="C:\Users\днс\Desktop\сканер фото\сканер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69192" y="5025629"/>
            <a:ext cx="955548" cy="1131261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31" y="4653136"/>
            <a:ext cx="1066091" cy="120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Садик\Documents\Scan\Сканирование\Scan_20130610_152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71333" y="1313011"/>
            <a:ext cx="2939249" cy="4896543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96" y="3613232"/>
            <a:ext cx="1541368" cy="256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60" y="2359965"/>
            <a:ext cx="1216573" cy="108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25 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56493 0.3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53351 -0.084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56493 0.304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53351 -0.084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53351 -0.0840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«Я мою»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Дидактик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«Мин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юам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«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Зур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бәләкәй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роза\Desktop\сканер пиктограмма\сканер 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28088" y="1714488"/>
            <a:ext cx="1796093" cy="3643319"/>
          </a:xfrm>
        </p:spPr>
      </p:pic>
      <p:pic>
        <p:nvPicPr>
          <p:cNvPr id="7" name="Рисунок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964785"/>
            <a:ext cx="13409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Садик\Documents\Scan\Сканирование\Scan_20130610_152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67597" y="1196752"/>
            <a:ext cx="3643338" cy="5000660"/>
          </a:xfrm>
          <a:prstGeom prst="rect">
            <a:avLst/>
          </a:prstGeom>
          <a:noFill/>
        </p:spPr>
      </p:pic>
      <p:pic>
        <p:nvPicPr>
          <p:cNvPr id="9" name="Рисунок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9134" y="3481487"/>
            <a:ext cx="1000132" cy="133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00718 L 0.21806 0.00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«Я мою» «Большой, маленький»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Дидактик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«Мин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юам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«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Зур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tt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әләкәй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роза\Desktop\сканер пиктограмма\сканер 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643050"/>
            <a:ext cx="1857388" cy="4429156"/>
          </a:xfrm>
        </p:spPr>
      </p:pic>
      <p:pic>
        <p:nvPicPr>
          <p:cNvPr id="4" name="Picture 2" descr="C:\Users\Садик\Documents\Scan\Сканирование\Scan_20130610_152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00562" y="1357298"/>
            <a:ext cx="3643338" cy="5000660"/>
          </a:xfrm>
          <a:prstGeom prst="rect">
            <a:avLst/>
          </a:prstGeom>
          <a:noFill/>
        </p:spPr>
      </p:pic>
      <p:pic>
        <p:nvPicPr>
          <p:cNvPr id="10" name="Рисунок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963063" y="3464719"/>
            <a:ext cx="1643073" cy="157163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83" y="2009589"/>
            <a:ext cx="1075433" cy="82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112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Аспект</vt:lpstr>
      <vt:lpstr>   </vt:lpstr>
      <vt:lpstr>Презентация PowerPoint</vt:lpstr>
      <vt:lpstr>Дидактик уен «Уенчыкны ю, ю, ю.» «Зур, бәләкәй» Дидактическая игра «Помой игрушку» </vt:lpstr>
      <vt:lpstr>Дидактическая игра «Я мою» Дидактик уен «Мин юам» «Зур, бәләкәй» </vt:lpstr>
      <vt:lpstr>Дидактическая игра «Я мою» «Большой, маленький» Дидактик уен «Мин юам» «Зур, бәләкәй» </vt:lpstr>
    </vt:vector>
  </TitlesOfParts>
  <Company>WolfishLair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Эльвира Аширкаева</cp:lastModifiedBy>
  <cp:revision>16</cp:revision>
  <dcterms:created xsi:type="dcterms:W3CDTF">2014-03-18T06:52:57Z</dcterms:created>
  <dcterms:modified xsi:type="dcterms:W3CDTF">2023-11-27T09:55:36Z</dcterms:modified>
</cp:coreProperties>
</file>