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7248-F192-4924-BFF7-F0FFAAD79F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FF3C-BCBA-41E6-9149-8DE39A7CD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7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7248-F192-4924-BFF7-F0FFAAD79F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FF3C-BCBA-41E6-9149-8DE39A7CD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6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7248-F192-4924-BFF7-F0FFAAD79F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FF3C-BCBA-41E6-9149-8DE39A7CD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7248-F192-4924-BFF7-F0FFAAD79F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FF3C-BCBA-41E6-9149-8DE39A7CD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8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7248-F192-4924-BFF7-F0FFAAD79F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FF3C-BCBA-41E6-9149-8DE39A7CD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5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7248-F192-4924-BFF7-F0FFAAD79F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FF3C-BCBA-41E6-9149-8DE39A7CD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8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7248-F192-4924-BFF7-F0FFAAD79F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FF3C-BCBA-41E6-9149-8DE39A7CD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7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7248-F192-4924-BFF7-F0FFAAD79F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FF3C-BCBA-41E6-9149-8DE39A7CD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3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7248-F192-4924-BFF7-F0FFAAD79F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FF3C-BCBA-41E6-9149-8DE39A7CD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1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7248-F192-4924-BFF7-F0FFAAD79F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FF3C-BCBA-41E6-9149-8DE39A7CD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5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7248-F192-4924-BFF7-F0FFAAD79F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FF3C-BCBA-41E6-9149-8DE39A7CD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5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A7248-F192-4924-BFF7-F0FFAAD79F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2FF3C-BCBA-41E6-9149-8DE39A7CD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5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1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58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28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51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0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71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7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27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5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5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0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2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38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ciot_intellect@outlook.com</cp:lastModifiedBy>
  <cp:revision>5</cp:revision>
  <dcterms:created xsi:type="dcterms:W3CDTF">2023-03-22T19:47:16Z</dcterms:created>
  <dcterms:modified xsi:type="dcterms:W3CDTF">2023-11-15T03:42:10Z</dcterms:modified>
</cp:coreProperties>
</file>