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2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>
        <p:scale>
          <a:sx n="57" d="100"/>
          <a:sy n="57" d="100"/>
        </p:scale>
        <p:origin x="-2194" y="-6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0C869-5D56-41BB-B9C4-0B842586CE4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1647D-9B6B-4B54-A8C9-3D8D5C6B7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2600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44" y="214290"/>
            <a:ext cx="8858312" cy="64294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65e3_36f87d9f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368970"/>
            <a:ext cx="1928794" cy="14890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C84A5-1284-44C6-95AF-B506FE513FE5}" type="datetimeFigureOut">
              <a:rPr lang="ru-RU" smtClean="0"/>
              <a:pPr/>
              <a:t>18.10.2023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9333-A1A1-441E-AF31-B2F843D0EB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математики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8596" y="264318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БОУ «Казанская школа интернат № 1 »,  2 класс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Филатова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Диляра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Искандаровна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Учитель- дефектолог</a:t>
            </a: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7643" y="5301208"/>
            <a:ext cx="1403648" cy="8050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107" y="5289369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7643" y="5301208"/>
            <a:ext cx="1403648" cy="805012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107" y="5289369"/>
            <a:ext cx="1244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162007"/>
              </p:ext>
            </p:extLst>
          </p:nvPr>
        </p:nvGraphicFramePr>
        <p:xfrm>
          <a:off x="757290" y="1700808"/>
          <a:ext cx="218390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БУ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6362748"/>
              </p:ext>
            </p:extLst>
          </p:nvPr>
        </p:nvGraphicFramePr>
        <p:xfrm>
          <a:off x="5220072" y="4653136"/>
          <a:ext cx="2111896" cy="17569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1896"/>
              </a:tblGrid>
              <a:tr h="924719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832247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РА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0184688"/>
              </p:ext>
            </p:extLst>
          </p:nvPr>
        </p:nvGraphicFramePr>
        <p:xfrm>
          <a:off x="4716016" y="1052736"/>
          <a:ext cx="218390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ln w="38100">
                            <a:solidFill>
                              <a:schemeClr val="tx1"/>
                            </a:solidFill>
                          </a:ln>
                          <a:latin typeface="+mn-lt"/>
                          <a:cs typeface="+mn-cs"/>
                        </a:rPr>
                        <a:t>ТИ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4671494"/>
              </p:ext>
            </p:extLst>
          </p:nvPr>
        </p:nvGraphicFramePr>
        <p:xfrm>
          <a:off x="2195736" y="3982378"/>
          <a:ext cx="2183904" cy="1737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НО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114721"/>
              </p:ext>
            </p:extLst>
          </p:nvPr>
        </p:nvGraphicFramePr>
        <p:xfrm>
          <a:off x="251520" y="1124744"/>
          <a:ext cx="2183904" cy="18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947474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1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85272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БУ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691087"/>
              </p:ext>
            </p:extLst>
          </p:nvPr>
        </p:nvGraphicFramePr>
        <p:xfrm>
          <a:off x="2483768" y="1124744"/>
          <a:ext cx="2111896" cy="18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1896"/>
              </a:tblGrid>
              <a:tr h="97050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2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82969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РА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1971026"/>
              </p:ext>
            </p:extLst>
          </p:nvPr>
        </p:nvGraphicFramePr>
        <p:xfrm>
          <a:off x="4644008" y="1124744"/>
          <a:ext cx="2183904" cy="1809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952299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3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857069">
                <a:tc>
                  <a:txBody>
                    <a:bodyPr/>
                    <a:lstStyle/>
                    <a:p>
                      <a:pPr algn="ctr"/>
                      <a:r>
                        <a:rPr lang="ru-RU" sz="4800" b="0" dirty="0" smtClean="0">
                          <a:ln w="38100">
                            <a:solidFill>
                              <a:schemeClr val="tx1"/>
                            </a:solidFill>
                          </a:ln>
                          <a:latin typeface="+mn-lt"/>
                          <a:cs typeface="+mn-cs"/>
                        </a:rPr>
                        <a:t>ТИ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4259443"/>
              </p:ext>
            </p:extLst>
          </p:nvPr>
        </p:nvGraphicFramePr>
        <p:xfrm>
          <a:off x="6876256" y="1124744"/>
          <a:ext cx="2183904" cy="1809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83904"/>
              </a:tblGrid>
              <a:tr h="952299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4</a:t>
                      </a:r>
                      <a:endParaRPr lang="ru-RU" sz="5400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</a:tr>
              <a:tr h="857069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n w="38100">
                            <a:solidFill>
                              <a:schemeClr val="tx1"/>
                            </a:solidFill>
                          </a:ln>
                        </a:rPr>
                        <a:t>НО</a:t>
                      </a:r>
                      <a:endParaRPr lang="ru-RU" sz="4800" b="1" dirty="0">
                        <a:ln w="38100">
                          <a:solidFill>
                            <a:schemeClr val="tx1"/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pic>
        <p:nvPicPr>
          <p:cNvPr id="2051" name="Picture 3" descr="C:\Users\Администратор\Documents\10075262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7650"/>
            <a:ext cx="4089251" cy="62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747108"/>
            <a:ext cx="223224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747108"/>
            <a:ext cx="2232248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3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188640"/>
            <a:ext cx="222849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3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24" y="-3786238"/>
            <a:ext cx="6715172" cy="3193205"/>
          </a:xfrm>
          <a:prstGeom prst="rect">
            <a:avLst/>
          </a:prstGeom>
        </p:spPr>
      </p:pic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pic>
        <p:nvPicPr>
          <p:cNvPr id="1027" name="Picture 3" descr="E:\Буратино\z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1" t="25137" r="2568" b="3170"/>
          <a:stretch/>
        </p:blipFill>
        <p:spPr bwMode="auto">
          <a:xfrm>
            <a:off x="4167264" y="754415"/>
            <a:ext cx="3573088" cy="347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E:\Буратино\z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57" t="24999" r="3210" b="2818"/>
          <a:stretch/>
        </p:blipFill>
        <p:spPr bwMode="auto">
          <a:xfrm>
            <a:off x="764497" y="764704"/>
            <a:ext cx="3402767" cy="346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ИЛЯРА\7466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80728"/>
            <a:ext cx="41764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-f-buratino_-_buratino-bez-slov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36296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5538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85794"/>
            <a:ext cx="2303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3562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8214" y="5962204"/>
            <a:ext cx="785786" cy="8957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5982" y="1844824"/>
            <a:ext cx="84464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Буратино было 10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5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 он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нашел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деревом. Сколько монет у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всего?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2769961" cy="175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75271"/>
            <a:ext cx="7920880" cy="550920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algn="ctr"/>
            <a:endParaRPr lang="ru-RU" sz="8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СПА-СИ-БО</a:t>
            </a:r>
          </a:p>
          <a:p>
            <a:pPr algn="ctr"/>
            <a:r>
              <a:rPr lang="ru-RU" sz="8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ЗА УРОК! </a:t>
            </a:r>
            <a:endParaRPr lang="ru-RU" sz="88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5262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67</Words>
  <Application>Microsoft Office PowerPoint</Application>
  <PresentationFormat>Экран (4:3)</PresentationFormat>
  <Paragraphs>31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Урок математики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</dc:title>
  <dc:creator>Администратор</dc:creator>
  <cp:lastModifiedBy>Admin</cp:lastModifiedBy>
  <cp:revision>14</cp:revision>
  <dcterms:modified xsi:type="dcterms:W3CDTF">2023-10-18T10:59:15Z</dcterms:modified>
</cp:coreProperties>
</file>