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"/>
  </p:notes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66" d="100"/>
          <a:sy n="66" d="100"/>
        </p:scale>
        <p:origin x="1930" y="384"/>
      </p:cViewPr>
      <p:guideLst>
        <p:guide orient="horz" pos="213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9AE0F-7A7F-4005-BC17-4363260FC547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60F29D-137B-4D4A-9CEC-3115984E8F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913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60F29D-137B-4D4A-9CEC-3115984E8F1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47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0249-B3D3-4794-B648-5FF59EF3761E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81D2D-4DF2-4107-8E4E-799412B6C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391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0249-B3D3-4794-B648-5FF59EF3761E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81D2D-4DF2-4107-8E4E-799412B6C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899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0249-B3D3-4794-B648-5FF59EF3761E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81D2D-4DF2-4107-8E4E-799412B6C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340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0249-B3D3-4794-B648-5FF59EF3761E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81D2D-4DF2-4107-8E4E-799412B6C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988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0249-B3D3-4794-B648-5FF59EF3761E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81D2D-4DF2-4107-8E4E-799412B6C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3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0249-B3D3-4794-B648-5FF59EF3761E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81D2D-4DF2-4107-8E4E-799412B6C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920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0249-B3D3-4794-B648-5FF59EF3761E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81D2D-4DF2-4107-8E4E-799412B6C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900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0249-B3D3-4794-B648-5FF59EF3761E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81D2D-4DF2-4107-8E4E-799412B6C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213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0249-B3D3-4794-B648-5FF59EF3761E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81D2D-4DF2-4107-8E4E-799412B6C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735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0249-B3D3-4794-B648-5FF59EF3761E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81D2D-4DF2-4107-8E4E-799412B6C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593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0249-B3D3-4794-B648-5FF59EF3761E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81D2D-4DF2-4107-8E4E-799412B6C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391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A0249-B3D3-4794-B648-5FF59EF3761E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81D2D-4DF2-4107-8E4E-799412B6C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485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A4E6FF-29F4-472E-9140-4FBDB3CC9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9FB31F-DCBE-48ED-AD01-0568B31AE24C}"/>
              </a:ext>
            </a:extLst>
          </p:cNvPr>
          <p:cNvSpPr txBox="1"/>
          <p:nvPr/>
        </p:nvSpPr>
        <p:spPr>
          <a:xfrm>
            <a:off x="282804" y="319435"/>
            <a:ext cx="8578391" cy="6269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1000"/>
              </a:spcAft>
            </a:pPr>
            <a:r>
              <a:rPr lang="tt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Татарстан республикасы Биектау муни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ципаль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районыны</a:t>
            </a:r>
            <a:r>
              <a:rPr lang="tt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ң “Ямаширмә “Йолдыз” балалар бакчасы” мәктәпкәчә белем бирү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бюджет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учреждениесе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ru-RU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«Абдулла </a:t>
            </a:r>
            <a:r>
              <a:rPr lang="ru-RU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Алиш</a:t>
            </a:r>
            <a:r>
              <a:rPr lang="ru-RU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t-RU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әкиятләренә сәяхәт</a:t>
            </a:r>
            <a:r>
              <a:rPr lang="ru-RU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algn="ctr">
              <a:spcAft>
                <a:spcPts val="1000"/>
              </a:spcAft>
            </a:pP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дидактик </a:t>
            </a:r>
            <a:r>
              <a:rPr lang="ru-RU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уены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t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t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t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t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tt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Ясаучы: тәрбияче Мухтарова Г.Ф.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2A2AC09-D821-4110-9F57-CC478A70E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74733">
            <a:off x="174267" y="2106424"/>
            <a:ext cx="3847096" cy="321828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4D5A16C-F71C-44E3-8E28-99E2863D5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242685">
            <a:off x="6486986" y="3418604"/>
            <a:ext cx="2575330" cy="177643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1BB37A9-A55E-401D-A60D-C0069B2158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14437">
            <a:off x="393502" y="4817852"/>
            <a:ext cx="5361419" cy="238963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AF4C522-5B1C-4C8A-86BE-EED4BAB7B9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1513" y="1563739"/>
            <a:ext cx="1979682" cy="215182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F55AB68-434B-4F72-8A5C-CCF6A6B493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98196">
            <a:off x="2792568" y="2204918"/>
            <a:ext cx="2103788" cy="184746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479DE04-E1D7-48EC-A556-18268F26B1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161084">
            <a:off x="5079409" y="2002425"/>
            <a:ext cx="2060770" cy="180646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F4337D3-234B-4726-A4CD-4F80F29F39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5447" y="3496623"/>
            <a:ext cx="2040621" cy="168475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947EC54-A5EC-4F23-864C-B9542B1540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74749" y="4029528"/>
            <a:ext cx="2040621" cy="195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09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93B1F9-6828-4552-8A9A-39ABF07FD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E91AD6-3F36-4EDA-A8DC-C0A18E85E4AD}"/>
              </a:ext>
            </a:extLst>
          </p:cNvPr>
          <p:cNvSpPr txBox="1"/>
          <p:nvPr/>
        </p:nvSpPr>
        <p:spPr>
          <a:xfrm>
            <a:off x="518476" y="725022"/>
            <a:ext cx="8408708" cy="4402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t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Уенның максаты: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t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Балаларның туган телне өйрәнүдәге белемнәрен камилләштерү.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t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Бурычлар: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t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Белем бирү: </a:t>
            </a:r>
            <a:r>
              <a:rPr lang="tt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А.Алишның әкиятләрен өйрәнү; 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t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Үстерелешле: </a:t>
            </a:r>
            <a:r>
              <a:rPr lang="tt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балаларның логик фикерләвен, хәтерен, сөйләм телен үстерү, кул чукларын ныгыту;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t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Тәрбия бирү: </a:t>
            </a:r>
            <a:r>
              <a:rPr lang="tt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Әкиятләр аша балаларны яхшыны яманнан аера белергә өйрәтү, мәрхәмәтлелек, батырлык, тапкырлык, сабырлык кебек сыйфатлар тәрбияләү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t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Социаль-коммуникатив:</a:t>
            </a:r>
            <a:r>
              <a:rPr lang="tt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сөйләм телен үстерү, балаларның үзара аралашуына, дустанә мөнәсәбәттә булуына, үзара һәм олы кеше белән киңәшеп, ярдәмләшеп эшләвенә ирешү.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t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Уен 3-7 яшьлек балалар өчен әзерләнде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tt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Уен алдыннан башкарылган эш</a:t>
            </a:r>
            <a:r>
              <a:rPr kumimoji="0" lang="tt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Абдулла Алишның кем булуы турында әңгәмәләр алып бару, аның әкиятләре белән танышу; китаплар, рәсемнәр, мультфильмнар карау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307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51448B-3529-4EC6-AC0E-F94BFD1B1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8CFAA1-4B18-49C1-91BE-9AA845DB9F16}"/>
              </a:ext>
            </a:extLst>
          </p:cNvPr>
          <p:cNvSpPr txBox="1"/>
          <p:nvPr/>
        </p:nvSpPr>
        <p:spPr>
          <a:xfrm>
            <a:off x="179109" y="390692"/>
            <a:ext cx="8785781" cy="4545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tt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Кулланылган җиһазлар:</a:t>
            </a:r>
            <a:r>
              <a:rPr kumimoji="0" lang="tt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кәрәз формасында тегелгән йомшак келәм, бауга тагылган фетрдан эшләнгән милли бал корты; биремнәр урнаштырылган 7 кесә. Биремнәр А.Алиш әкиятләренә багышланган. </a:t>
            </a:r>
            <a:r>
              <a:rPr kumimoji="0" lang="tt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“Сертотмас үрдәк” әкияте” </a:t>
            </a:r>
            <a:r>
              <a:rPr kumimoji="0" lang="tt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биреме өчен фетрдан тегелгән бармак театры: үрдәк, куян, төлке, аю, керпе һәм әкиятне хронологик тәртиптә сөйләр өчен ламинат  иллюстрацияләр рәвешендәге карточкалар; </a:t>
            </a:r>
            <a:r>
              <a:rPr kumimoji="0" lang="tt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“Бикбатыр белән Биккуркак”  әкияте” </a:t>
            </a:r>
            <a:r>
              <a:rPr kumimoji="0" lang="tt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биреме өчен фетрдан эшләнгән бармак театры; </a:t>
            </a:r>
            <a:r>
              <a:rPr kumimoji="0" lang="tt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“Чукмар белән Тукмар”әкияте”</a:t>
            </a:r>
            <a:r>
              <a:rPr kumimoji="0" lang="tt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биреме өчен фетрдан эшләнгән әби, ике әтәч, аларны йөртеп уйнар өчен фетрдан өй, әтәчләрнең ризык савытлары төшерелгән фон; </a:t>
            </a:r>
            <a:r>
              <a:rPr kumimoji="0" lang="tt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“Койрыклар”әкияте”</a:t>
            </a:r>
            <a:r>
              <a:rPr kumimoji="0" lang="tt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биреме өчен агач, тау башы сурәтләнгән фетрдан фон, фетрдан куян, төлке, эт. Аларның койрыклары агачка “эленгән”; </a:t>
            </a:r>
            <a:r>
              <a:rPr kumimoji="0" lang="tt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“Әкиятләр”лотосы</a:t>
            </a:r>
            <a:r>
              <a:rPr kumimoji="0" lang="tt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биреме өчен ламинат карточкалар, </a:t>
            </a:r>
            <a:r>
              <a:rPr kumimoji="0" lang="tt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“Әкиятләр” пазллары</a:t>
            </a:r>
            <a:r>
              <a:rPr kumimoji="0" lang="tt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биреме өчен ламинат пазллар һәм карап ясау өчен рәсемнәр; </a:t>
            </a:r>
            <a:r>
              <a:rPr kumimoji="0" lang="tt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“Буягычлар”</a:t>
            </a:r>
            <a:r>
              <a:rPr kumimoji="0" lang="tt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биреме өчен А.Алиш әкиятләренең геройлары төшерелгән буяу өчен рәсемнәр. Уенда 3-10 бала катнаша ала. 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tt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Уен барышы: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tt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Тәрбияче кәрәзне келәмгә яки өстәлгә җәя, үз янына түгәрәккә балаларны утырта. Иң башта кәрәзгә, бал кортына игътибар юнәлдерелә. Зуррак балалар белән бал җыючы бал кортлары хакында әңгәмә оештырырга мөмкин. Тәрбияче: А.Алишның “Нечкәбил” дигән әкияте бар, шул бал корты Нечкәбил безгә биремнәр алып килгән”, - ди.  биремнәр сайларга ярдәм итәчәк. Шуннан биремнәргә күчәләр. Бал кортын күчереп, берәр кәрәз янына китерәләр. Кәрәз эчендәге биремне үтиләр. Яшь үзенчәлекләренә карап, биремнәрне җайлырак һәм катлаулырак итеп үтәргә була.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3046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</TotalTime>
  <Words>434</Words>
  <Application>Microsoft Office PowerPoint</Application>
  <PresentationFormat>Экран (4:3)</PresentationFormat>
  <Paragraphs>26</Paragraphs>
  <Slides>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Haier</dc:creator>
  <cp:lastModifiedBy>Haier</cp:lastModifiedBy>
  <cp:revision>4</cp:revision>
  <dcterms:created xsi:type="dcterms:W3CDTF">2023-11-27T09:24:41Z</dcterms:created>
  <dcterms:modified xsi:type="dcterms:W3CDTF">2023-11-27T09:48:08Z</dcterms:modified>
</cp:coreProperties>
</file>