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notesMasterIdLst>
    <p:notesMasterId r:id="rId21"/>
  </p:notesMasterIdLst>
  <p:sldIdLst>
    <p:sldId id="257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48D1"/>
    <a:srgbClr val="E21D20"/>
    <a:srgbClr val="F43C32"/>
    <a:srgbClr val="E40201"/>
    <a:srgbClr val="E13941"/>
    <a:srgbClr val="147DDA"/>
    <a:srgbClr val="43F719"/>
    <a:srgbClr val="71CDAE"/>
    <a:srgbClr val="827BE2"/>
    <a:srgbClr val="DB9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C62B0-07D9-4240-B801-C7F4B67B441B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0AB3C-86BB-4D99-86D6-5C6DC7C0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42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CB149-8B87-49B1-9CE7-156D91CC837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34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0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8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64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7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0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0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1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86C86-579E-4195-BE6E-826A15858B24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BA139-2A44-470D-9E29-A3605C47B78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7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26.jpeg"/><Relationship Id="rId5" Type="http://schemas.microsoft.com/office/2007/relationships/hdphoto" Target="../media/hdphoto14.wdp"/><Relationship Id="rId10" Type="http://schemas.openxmlformats.org/officeDocument/2006/relationships/image" Target="../media/image25.jpeg"/><Relationship Id="rId4" Type="http://schemas.openxmlformats.org/officeDocument/2006/relationships/image" Target="../media/image32.png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3.wdp"/><Relationship Id="rId3" Type="http://schemas.microsoft.com/office/2007/relationships/hdphoto" Target="../media/hdphoto18.wdp"/><Relationship Id="rId7" Type="http://schemas.microsoft.com/office/2007/relationships/hdphoto" Target="../media/hdphoto20.wdp"/><Relationship Id="rId12" Type="http://schemas.openxmlformats.org/officeDocument/2006/relationships/image" Target="../media/image44.png"/><Relationship Id="rId17" Type="http://schemas.openxmlformats.org/officeDocument/2006/relationships/image" Target="../media/image37.jpeg"/><Relationship Id="rId2" Type="http://schemas.openxmlformats.org/officeDocument/2006/relationships/image" Target="../media/image39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5" Type="http://schemas.microsoft.com/office/2007/relationships/hdphoto" Target="../media/hdphoto24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21.wdp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hdphoto" Target="../media/hdphoto26.wdp"/><Relationship Id="rId7" Type="http://schemas.openxmlformats.org/officeDocument/2006/relationships/image" Target="../media/image4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7.wdp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microsoft.com/office/2007/relationships/hdphoto" Target="../media/hdphoto30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56.jpeg"/><Relationship Id="rId5" Type="http://schemas.microsoft.com/office/2007/relationships/hdphoto" Target="../media/hdphoto29.wdp"/><Relationship Id="rId10" Type="http://schemas.openxmlformats.org/officeDocument/2006/relationships/image" Target="../media/image55.jpeg"/><Relationship Id="rId4" Type="http://schemas.openxmlformats.org/officeDocument/2006/relationships/image" Target="../media/image58.png"/><Relationship Id="rId9" Type="http://schemas.microsoft.com/office/2007/relationships/hdphoto" Target="../media/hdphoto3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microsoft.com/office/2007/relationships/hdphoto" Target="../media/hdphoto35.wdp"/><Relationship Id="rId5" Type="http://schemas.microsoft.com/office/2007/relationships/hdphoto" Target="../media/hdphoto33.wdp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7" Type="http://schemas.openxmlformats.org/officeDocument/2006/relationships/image" Target="../media/image5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microsoft.com/office/2007/relationships/hdphoto" Target="../media/hdphoto37.wdp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26.jpeg"/><Relationship Id="rId5" Type="http://schemas.microsoft.com/office/2007/relationships/hdphoto" Target="../media/hdphoto10.wdp"/><Relationship Id="rId10" Type="http://schemas.openxmlformats.org/officeDocument/2006/relationships/image" Target="../media/image25.jpeg"/><Relationship Id="rId4" Type="http://schemas.openxmlformats.org/officeDocument/2006/relationships/image" Target="../media/image28.png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7688" y="692696"/>
            <a:ext cx="6694512" cy="288032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.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-116116" y="276522"/>
            <a:ext cx="123081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Муниципальное бюджетное дошкольное образовательное учреждение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«Детский сад общеразвивающего вида с приоритетным осуществлением деятельности по познавательно – речевому направлению развития детей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№28 «Снежинка»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8855" y="1990435"/>
            <a:ext cx="118581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Дидактическая игра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по художественно – эстетическому развитию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для детей 5 – 7 лет 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«Творчество в игре» 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1782" y="4442491"/>
            <a:ext cx="113330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Подготовила: воспитатель высшей квалификационной категории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Белоногова Елена Владимировна,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 первой квалификационной категории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Тарасова Ирина Анатольевна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76038" y="6321362"/>
            <a:ext cx="2585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г. Набережные Челны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85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3941" y="1041435"/>
            <a:ext cx="12192000" cy="90162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E21D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Готовые работы детей 7 лет</a:t>
            </a:r>
            <a:endParaRPr lang="ru-RU" sz="4800" dirty="0">
              <a:solidFill>
                <a:srgbClr val="E21D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3545" y="2529878"/>
            <a:ext cx="2171058" cy="3339973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lum bright="16000" contrast="9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895" y="2529878"/>
            <a:ext cx="2569029" cy="3352801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92" y="3045134"/>
            <a:ext cx="3338284" cy="2307771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3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50673" y="2799588"/>
            <a:ext cx="3348123" cy="2808703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11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61" y="6217920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5021" y="6217920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6581" y="6217920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98141" y="6217920"/>
            <a:ext cx="146337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6114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1560" y="66114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3120" y="66114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680" y="66114"/>
            <a:ext cx="146337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2798" y="856437"/>
            <a:ext cx="12192000" cy="114803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E40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и трафареты предметов </a:t>
            </a:r>
            <a:br>
              <a:rPr lang="ru-RU" sz="4800" b="1" dirty="0">
                <a:solidFill>
                  <a:srgbClr val="E4020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E40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хохломской росписи</a:t>
            </a:r>
            <a:endParaRPr lang="ru-RU" sz="6600" i="1" dirty="0">
              <a:solidFill>
                <a:srgbClr val="E402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163" y="2308013"/>
            <a:ext cx="5052517" cy="3580449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6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98" y="6036830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8873" y="6036829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3472" y="6056533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61154" y="6036829"/>
            <a:ext cx="959446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1128" y="-58027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4947" y="-58028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9546" y="-38324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67228" y="-58028"/>
            <a:ext cx="959446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lum contras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2390" y="2308013"/>
            <a:ext cx="3858118" cy="3580450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</p:spTree>
    <p:extLst>
      <p:ext uri="{BB962C8B-B14F-4D97-AF65-F5344CB8AC3E}">
        <p14:creationId xmlns:p14="http://schemas.microsoft.com/office/powerpoint/2010/main" val="144792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590550"/>
            <a:ext cx="12192000" cy="1103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E21D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Хохломская роспись детей 7 лет</a:t>
            </a:r>
            <a:endParaRPr lang="ru-RU" sz="4800" dirty="0">
              <a:solidFill>
                <a:srgbClr val="E21D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0727" y="3601464"/>
            <a:ext cx="2177951" cy="2441946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4860" y="1630970"/>
            <a:ext cx="2188101" cy="3636191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9602" y="1574744"/>
            <a:ext cx="2274161" cy="1821898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9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22840" y="3824393"/>
            <a:ext cx="2482290" cy="1955743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86128" y="2379900"/>
            <a:ext cx="3907378" cy="2343728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30564" y="1268688"/>
            <a:ext cx="1844129" cy="2411779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1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3330" y="3561120"/>
            <a:ext cx="1875923" cy="2324149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15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98" y="6036830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8873" y="6036829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3472" y="6056533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61154" y="6036829"/>
            <a:ext cx="959446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1128" y="-58027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4947" y="-58028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9546" y="-38324"/>
            <a:ext cx="3827682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вектор hohloma иллюстрация вектора. иллюстрации насчитывающей изолировано -  12736040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67228" y="-58028"/>
            <a:ext cx="959446" cy="8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67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37934"/>
            <a:ext cx="12191999" cy="10095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147D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и трафареты предметов </a:t>
            </a:r>
            <a:br>
              <a:rPr lang="ru-RU" sz="4800" b="1" dirty="0">
                <a:solidFill>
                  <a:srgbClr val="147DD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147D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гжели</a:t>
            </a:r>
          </a:p>
        </p:txBody>
      </p:sp>
      <p:pic>
        <p:nvPicPr>
          <p:cNvPr id="4" name="Picture 2" descr="C:\Users\1\Desktop\IMG_20210327_1100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450" y="2348957"/>
            <a:ext cx="3579532" cy="3420442"/>
          </a:xfrm>
          <a:prstGeom prst="rect">
            <a:avLst/>
          </a:prstGeom>
          <a:noFill/>
          <a:ln w="38100">
            <a:solidFill>
              <a:srgbClr val="147DDA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lum contras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311" y="2341438"/>
            <a:ext cx="4814190" cy="3427961"/>
          </a:xfrm>
          <a:prstGeom prst="rect">
            <a:avLst/>
          </a:prstGeom>
          <a:ln w="38100">
            <a:solidFill>
              <a:srgbClr val="147DDA"/>
            </a:solidFill>
          </a:ln>
        </p:spPr>
      </p:pic>
      <p:pic>
        <p:nvPicPr>
          <p:cNvPr id="1026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963370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400" y="5963370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9789" y="5952245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6001" b="-3306"/>
          <a:stretch/>
        </p:blipFill>
        <p:spPr bwMode="auto">
          <a:xfrm>
            <a:off x="8389527" y="5970149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400" y="0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9789" y="-11125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6001" b="-3306"/>
          <a:stretch/>
        </p:blipFill>
        <p:spPr bwMode="auto">
          <a:xfrm>
            <a:off x="8389527" y="6779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8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867" y="1120374"/>
            <a:ext cx="8621486" cy="972458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147D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Готовые работы детей 7 лет</a:t>
            </a:r>
            <a:endParaRPr lang="ru-RU" sz="6600" dirty="0">
              <a:solidFill>
                <a:srgbClr val="147D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lum contrast="2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612" y="2354766"/>
            <a:ext cx="3041027" cy="3152013"/>
          </a:xfrm>
          <a:prstGeom prst="rect">
            <a:avLst/>
          </a:prstGeom>
          <a:ln w="38100">
            <a:solidFill>
              <a:srgbClr val="147DDA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154" y="2354766"/>
            <a:ext cx="3846945" cy="3152013"/>
          </a:xfrm>
          <a:prstGeom prst="rect">
            <a:avLst/>
          </a:prstGeom>
          <a:ln w="38100">
            <a:solidFill>
              <a:srgbClr val="147DDA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lum contrast="2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7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9195" y="2354766"/>
            <a:ext cx="4465321" cy="3169920"/>
          </a:xfrm>
          <a:prstGeom prst="rect">
            <a:avLst/>
          </a:prstGeom>
          <a:ln w="38100">
            <a:solidFill>
              <a:srgbClr val="147DDA"/>
            </a:solidFill>
          </a:ln>
        </p:spPr>
      </p:pic>
      <p:pic>
        <p:nvPicPr>
          <p:cNvPr id="9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963370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400" y="5963370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9789" y="5952245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6001" b="-3306"/>
          <a:stretch/>
        </p:blipFill>
        <p:spPr bwMode="auto">
          <a:xfrm>
            <a:off x="8389527" y="5970149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2400" y="0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9789" y="-11125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Постер «Гжель» 49561 — zakazposterov.ru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6001" b="-3306"/>
          <a:stretch/>
        </p:blipFill>
        <p:spPr bwMode="auto">
          <a:xfrm>
            <a:off x="8389527" y="6779"/>
            <a:ext cx="3962400" cy="9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38283" y="617241"/>
            <a:ext cx="9434285" cy="1601117"/>
          </a:xfrm>
        </p:spPr>
        <p:txBody>
          <a:bodyPr>
            <a:noAutofit/>
          </a:bodyPr>
          <a:lstStyle/>
          <a:p>
            <a:pPr algn="ctr" fontAlgn="base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Таблицы для рисования необычных животных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lum contras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08" y="2229261"/>
            <a:ext cx="5069804" cy="36721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lum contrast="1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5029" y="2229262"/>
            <a:ext cx="5169950" cy="36721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218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6400" y="-21806"/>
            <a:ext cx="4159033" cy="7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290461" y="-7784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46661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6400" y="6124855"/>
            <a:ext cx="4159033" cy="7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290461" y="6138877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0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35393" y="829879"/>
            <a:ext cx="10666127" cy="81086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Готовые работы детей 5 лет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 cstate="email">
            <a:lum brigh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457" y="1759282"/>
            <a:ext cx="3135790" cy="3671169"/>
          </a:xfrm>
          <a:prstGeom prst="rect">
            <a:avLst/>
          </a:prstGeom>
          <a:noFill/>
          <a:ln w="38100">
            <a:solidFill>
              <a:srgbClr val="8648D1"/>
            </a:solidFill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lum bright="1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928" y="1759283"/>
            <a:ext cx="2667361" cy="3669061"/>
          </a:xfrm>
          <a:prstGeom prst="rect">
            <a:avLst/>
          </a:prstGeom>
          <a:ln w="38100">
            <a:solidFill>
              <a:srgbClr val="8648D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8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756" y="1759283"/>
            <a:ext cx="2512844" cy="36690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11342" y="2227738"/>
            <a:ext cx="3669062" cy="2732150"/>
          </a:xfrm>
          <a:prstGeom prst="rect">
            <a:avLst/>
          </a:prstGeom>
          <a:ln w="38100">
            <a:solidFill>
              <a:srgbClr val="8648D1"/>
            </a:solidFill>
          </a:ln>
        </p:spPr>
      </p:pic>
      <p:pic>
        <p:nvPicPr>
          <p:cNvPr id="14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6400" y="-21806"/>
            <a:ext cx="4159033" cy="7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375433" y="-7784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46661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6400" y="6124855"/>
            <a:ext cx="4159033" cy="7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259318" y="6124854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 cstate="email">
            <a:lum brigh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456" y="1759281"/>
            <a:ext cx="3135790" cy="367116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email">
            <a:lum bright="1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927" y="1759282"/>
            <a:ext cx="2667361" cy="36690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5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11341" y="2227737"/>
            <a:ext cx="3669062" cy="27321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863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6"/>
          <p:cNvSpPr txBox="1">
            <a:spLocks/>
          </p:cNvSpPr>
          <p:nvPr/>
        </p:nvSpPr>
        <p:spPr>
          <a:xfrm>
            <a:off x="337802" y="539106"/>
            <a:ext cx="11916228" cy="1126075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400" b="1" cap="smal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Готовые работы детей 6 лет</a:t>
            </a:r>
            <a:endParaRPr lang="ru-RU" sz="4400" cap="small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lum contras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168" y="1958818"/>
            <a:ext cx="2587222" cy="37752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58818"/>
            <a:ext cx="2685735" cy="37752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lum contrast="2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8345" y="1958818"/>
            <a:ext cx="2727909" cy="37752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6400" y="-21806"/>
            <a:ext cx="4159033" cy="7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324099" y="-7784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46661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6400" y="6124855"/>
            <a:ext cx="4159033" cy="7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324099" y="6124855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1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02" y="1958818"/>
            <a:ext cx="2504361" cy="37752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62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3047"/>
            <a:ext cx="12192000" cy="930048"/>
          </a:xfrm>
        </p:spPr>
        <p:txBody>
          <a:bodyPr>
            <a:noAutofit/>
          </a:bodyPr>
          <a:lstStyle/>
          <a:p>
            <a:pPr lvl="0"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Готовые работы детей 7 лет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798" y="1513095"/>
            <a:ext cx="3005269" cy="43723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lum contrast="1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0496" y="1534901"/>
            <a:ext cx="3197416" cy="4350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6400" y="-21806"/>
            <a:ext cx="4159033" cy="7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375433" y="-7784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146661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6400" y="6124855"/>
            <a:ext cx="4159033" cy="7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Игры «Найди тень» для детей. Распечатай и играй!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375433" y="6138877"/>
            <a:ext cx="4216400" cy="7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8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958"/>
            <a:ext cx="12192000" cy="853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8648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br>
              <a:rPr lang="ru-RU" sz="4800" b="1" dirty="0">
                <a:solidFill>
                  <a:srgbClr val="8648D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217" name="Picture 1" descr="C:\Users\1\Desktop\IMG_20210327_123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3243" y="1402080"/>
            <a:ext cx="7805514" cy="5078778"/>
          </a:xfrm>
          <a:prstGeom prst="rect">
            <a:avLst/>
          </a:prstGeom>
          <a:noFill/>
          <a:ln w="38100">
            <a:solidFill>
              <a:srgbClr val="8648D1"/>
            </a:solidFill>
          </a:ln>
        </p:spPr>
      </p:pic>
    </p:spTree>
    <p:extLst>
      <p:ext uri="{BB962C8B-B14F-4D97-AF65-F5344CB8AC3E}">
        <p14:creationId xmlns:p14="http://schemas.microsoft.com/office/powerpoint/2010/main" val="15774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41" y="3536892"/>
            <a:ext cx="3838625" cy="2538810"/>
          </a:xfrm>
          <a:prstGeom prst="rect">
            <a:avLst/>
          </a:prstGeom>
          <a:ln w="38100">
            <a:solidFill>
              <a:srgbClr val="8648D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5594" y="-131282"/>
            <a:ext cx="2464521" cy="3838625"/>
          </a:xfrm>
          <a:prstGeom prst="rect">
            <a:avLst/>
          </a:prstGeom>
          <a:ln w="38100">
            <a:solidFill>
              <a:srgbClr val="8648D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lum contras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5126" y="528879"/>
            <a:ext cx="3556371" cy="2491412"/>
          </a:xfrm>
          <a:prstGeom prst="rect">
            <a:avLst/>
          </a:prstGeom>
          <a:ln w="38100">
            <a:solidFill>
              <a:srgbClr val="8648D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0494" y="555767"/>
            <a:ext cx="3477791" cy="2464524"/>
          </a:xfrm>
          <a:prstGeom prst="rect">
            <a:avLst/>
          </a:prstGeom>
          <a:ln w="38100">
            <a:solidFill>
              <a:srgbClr val="8648D1"/>
            </a:solidFill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0852" y="3507952"/>
            <a:ext cx="3517434" cy="2567750"/>
          </a:xfrm>
          <a:prstGeom prst="rect">
            <a:avLst/>
          </a:prstGeom>
          <a:noFill/>
          <a:ln w="38100">
            <a:solidFill>
              <a:srgbClr val="8648D1"/>
            </a:solidFill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email">
            <a:lum contrast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1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5126" y="3507952"/>
            <a:ext cx="3556371" cy="2567750"/>
          </a:xfrm>
          <a:prstGeom prst="rect">
            <a:avLst/>
          </a:prstGeom>
          <a:ln w="38100">
            <a:solidFill>
              <a:srgbClr val="8648D1"/>
            </a:solidFill>
          </a:ln>
        </p:spPr>
      </p:pic>
    </p:spTree>
    <p:extLst>
      <p:ext uri="{BB962C8B-B14F-4D97-AF65-F5344CB8AC3E}">
        <p14:creationId xmlns:p14="http://schemas.microsoft.com/office/powerpoint/2010/main" val="28229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341" y="710422"/>
            <a:ext cx="9965410" cy="95098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8648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игры: </a:t>
            </a:r>
            <a:br>
              <a:rPr lang="ru-RU" sz="4800" b="1" dirty="0">
                <a:solidFill>
                  <a:srgbClr val="8648D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8648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предмета для росписи</a:t>
            </a:r>
            <a:endParaRPr lang="ru-RU" sz="4800" dirty="0">
              <a:solidFill>
                <a:srgbClr val="8648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63" y="2269611"/>
            <a:ext cx="3187857" cy="3187857"/>
          </a:xfrm>
          <a:prstGeom prst="rect">
            <a:avLst/>
          </a:prstGeom>
          <a:noFill/>
          <a:ln w="38100">
            <a:solidFill>
              <a:srgbClr val="8648D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792272" y="2269611"/>
            <a:ext cx="3153448" cy="3153448"/>
          </a:xfrm>
          <a:prstGeom prst="rect">
            <a:avLst/>
          </a:prstGeom>
          <a:noFill/>
          <a:ln w="38100">
            <a:solidFill>
              <a:srgbClr val="8648D1"/>
            </a:solidFill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lum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051" y="2284126"/>
            <a:ext cx="4779990" cy="3138933"/>
          </a:xfrm>
          <a:prstGeom prst="rect">
            <a:avLst/>
          </a:prstGeom>
          <a:ln w="38100">
            <a:solidFill>
              <a:srgbClr val="8648D1"/>
            </a:solidFill>
          </a:ln>
        </p:spPr>
      </p:pic>
    </p:spTree>
    <p:extLst>
      <p:ext uri="{BB962C8B-B14F-4D97-AF65-F5344CB8AC3E}">
        <p14:creationId xmlns:p14="http://schemas.microsoft.com/office/powerpoint/2010/main" val="39990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115" y="131672"/>
            <a:ext cx="10203542" cy="68330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8648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игры</a:t>
            </a:r>
            <a:endParaRPr lang="ru-RU" sz="4800" dirty="0">
              <a:solidFill>
                <a:srgbClr val="8648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395254" y="376721"/>
            <a:ext cx="5677263" cy="6858574"/>
          </a:xfrm>
          <a:prstGeom prst="rect">
            <a:avLst/>
          </a:prstGeom>
          <a:noFill/>
          <a:ln w="38100">
            <a:solidFill>
              <a:srgbClr val="8648D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444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50" y="725424"/>
            <a:ext cx="11449099" cy="144016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43C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и трафареты предметов городецкой росписи</a:t>
            </a:r>
            <a:endParaRPr lang="ru-RU" sz="6600" i="1" dirty="0">
              <a:solidFill>
                <a:srgbClr val="F43C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9619" y="2165584"/>
            <a:ext cx="5245183" cy="3683673"/>
          </a:xfrm>
          <a:prstGeom prst="rect">
            <a:avLst/>
          </a:prstGeom>
          <a:noFill/>
          <a:ln w="38100">
            <a:solidFill>
              <a:srgbClr val="E21D20"/>
            </a:solidFill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799" y="2165584"/>
            <a:ext cx="4274485" cy="3668288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6146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0" y="6132576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3022600" y="6132576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6114802" y="6132576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9137402" y="612952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31998" y="304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3054598" y="304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6146800" y="304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9169400" y="0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7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28944" y="725424"/>
            <a:ext cx="11172335" cy="9869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E21D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Готовые работы детей 5 лет</a:t>
            </a:r>
          </a:p>
        </p:txBody>
      </p:sp>
      <p:pic>
        <p:nvPicPr>
          <p:cNvPr id="12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0" y="6132576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3022600" y="6132576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6114802" y="6132576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9137402" y="612952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31998" y="304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3054598" y="304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6146800" y="304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9169400" y="0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lum contras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871" y="1712393"/>
            <a:ext cx="2721450" cy="3754409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lum contrast="1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092" y="1712394"/>
            <a:ext cx="2779507" cy="3754409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1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4305" y="1712391"/>
            <a:ext cx="2593078" cy="3754409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593" y="1712392"/>
            <a:ext cx="2764440" cy="3754409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</p:spTree>
    <p:extLst>
      <p:ext uri="{BB962C8B-B14F-4D97-AF65-F5344CB8AC3E}">
        <p14:creationId xmlns:p14="http://schemas.microsoft.com/office/powerpoint/2010/main" val="16737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rot="10800000" flipH="1" flipV="1">
            <a:off x="0" y="537703"/>
            <a:ext cx="12160002" cy="111543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E21D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Готовые работы детей 7 лет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81783" y="2103881"/>
            <a:ext cx="4255514" cy="3037130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2534" y="2349320"/>
            <a:ext cx="4097067" cy="2704703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lum contras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13710" y="2319556"/>
            <a:ext cx="3526975" cy="3334319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7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0" y="6132576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3022600" y="6132576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6114802" y="6132576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9137402" y="612952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31998" y="304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3054598" y="304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6146800" y="3048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Городецкий узор 8 :: трафарет народных узоров :: купить многоразовый  нужного размера в интернет-магазине с доставкой или самовывозом | Польское  народное искусство, Народная вышивка, Рисунки цветов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61" b="32745"/>
          <a:stretch/>
        </p:blipFill>
        <p:spPr bwMode="auto">
          <a:xfrm>
            <a:off x="9169400" y="0"/>
            <a:ext cx="3022600" cy="72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lum contras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029" y="2164647"/>
            <a:ext cx="5528010" cy="3872644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35049" y="634173"/>
            <a:ext cx="11449099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E21D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Таблица и трафареты предметов для дымковской росписи</a:t>
            </a:r>
            <a:endParaRPr lang="ru-RU" sz="6600" i="1" dirty="0">
              <a:solidFill>
                <a:srgbClr val="E21D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"/>
          <a:stretch/>
        </p:blipFill>
        <p:spPr>
          <a:xfrm>
            <a:off x="7400725" y="2164647"/>
            <a:ext cx="3744947" cy="38726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098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61" y="6217920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5021" y="6217920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6581" y="6217920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98141" y="6217920"/>
            <a:ext cx="146337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6114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1560" y="66114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3120" y="66114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680" y="66114"/>
            <a:ext cx="146337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"/>
          <a:stretch/>
        </p:blipFill>
        <p:spPr>
          <a:xfrm>
            <a:off x="7324061" y="2164647"/>
            <a:ext cx="3744947" cy="3872644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</p:spTree>
    <p:extLst>
      <p:ext uri="{BB962C8B-B14F-4D97-AF65-F5344CB8AC3E}">
        <p14:creationId xmlns:p14="http://schemas.microsoft.com/office/powerpoint/2010/main" val="208911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320"/>
            <a:ext cx="12192000" cy="178308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E21D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Готовые работы детей 5-6 лет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lum contras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433" y="1600200"/>
            <a:ext cx="2725851" cy="1998135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51228" y="1721572"/>
            <a:ext cx="3107987" cy="4176660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432" y="3957066"/>
            <a:ext cx="2725851" cy="2101750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7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6441" y="1715461"/>
            <a:ext cx="3120571" cy="4182771"/>
          </a:xfrm>
          <a:prstGeom prst="rect">
            <a:avLst/>
          </a:prstGeom>
          <a:ln w="38100">
            <a:solidFill>
              <a:srgbClr val="E21D20"/>
            </a:solidFill>
          </a:ln>
        </p:spPr>
      </p:pic>
      <p:pic>
        <p:nvPicPr>
          <p:cNvPr id="12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61" y="6217920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5021" y="6217920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6581" y="6217920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98141" y="6217920"/>
            <a:ext cx="146337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6114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1560" y="66114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3120" y="66114"/>
            <a:ext cx="374904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омпозиция, мотивы, цветовое решение и кистевые приемы росписи дымковской  игрушки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84680" y="66114"/>
            <a:ext cx="146337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DFE1C39E-70C5-4076-AF8B-8FD13679249B}" vid="{A83C44F0-AA23-4ADB-8DE1-C17CBD7CEB8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</TotalTime>
  <Words>170</Words>
  <Application>Microsoft Office PowerPoint</Application>
  <PresentationFormat>Широкоэкранный</PresentationFormat>
  <Paragraphs>30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Тема2</vt:lpstr>
      <vt:lpstr>. </vt:lpstr>
      <vt:lpstr>Презентация PowerPoint</vt:lpstr>
      <vt:lpstr>Начало игры:  выбор предмета для росписи</vt:lpstr>
      <vt:lpstr>Процесс игры</vt:lpstr>
      <vt:lpstr>Таблица и трафареты предметов городецкой росписи</vt:lpstr>
      <vt:lpstr>Готовые работы детей 5 лет</vt:lpstr>
      <vt:lpstr>Готовые работы детей 7 лет</vt:lpstr>
      <vt:lpstr>Презентация PowerPoint</vt:lpstr>
      <vt:lpstr>Готовые работы детей 5-6 лет</vt:lpstr>
      <vt:lpstr>Готовые работы детей 7 лет</vt:lpstr>
      <vt:lpstr>Таблица и трафареты предметов  для хохломской росписи</vt:lpstr>
      <vt:lpstr>Презентация PowerPoint</vt:lpstr>
      <vt:lpstr>Таблица и трафареты предметов  для гжели</vt:lpstr>
      <vt:lpstr>Готовые работы детей 7 лет</vt:lpstr>
      <vt:lpstr>Таблицы для рисования необычных животных</vt:lpstr>
      <vt:lpstr>Готовые работы детей 5 лет</vt:lpstr>
      <vt:lpstr>       </vt:lpstr>
      <vt:lpstr>Готовые работы детей 7 лет</vt:lpstr>
      <vt:lpstr>Спасибо за внимание!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Татьяна</dc:creator>
  <cp:lastModifiedBy>ciot_intellect@outlook.com</cp:lastModifiedBy>
  <cp:revision>44</cp:revision>
  <dcterms:created xsi:type="dcterms:W3CDTF">2022-04-28T09:24:07Z</dcterms:created>
  <dcterms:modified xsi:type="dcterms:W3CDTF">2023-12-17T19:05:44Z</dcterms:modified>
</cp:coreProperties>
</file>