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5" r:id="rId3"/>
    <p:sldId id="337" r:id="rId4"/>
    <p:sldId id="338" r:id="rId5"/>
    <p:sldId id="348" r:id="rId6"/>
    <p:sldId id="349" r:id="rId7"/>
    <p:sldId id="350" r:id="rId8"/>
    <p:sldId id="336" r:id="rId9"/>
    <p:sldId id="340" r:id="rId10"/>
    <p:sldId id="347" r:id="rId11"/>
    <p:sldId id="339" r:id="rId12"/>
    <p:sldId id="341" r:id="rId13"/>
    <p:sldId id="342" r:id="rId14"/>
    <p:sldId id="34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54" d="100"/>
          <a:sy n="154" d="100"/>
        </p:scale>
        <p:origin x="19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D0D7-40EC-4DCD-8C9D-014C8185326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DD7E-AF4C-4E59-B813-123C56561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0" y="0"/>
            <a:ext cx="91456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08720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 транспорта»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младшего дошкольного возраста )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умению детей различать, называть, классифицировать разные виды транспорта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(наземный,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воздушный,водный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661224"/>
            <a:ext cx="5724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волнам плывет отважно,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сбавляя быстрый ход,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гудит машина важно.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23327"/>
            <a:ext cx="4408836" cy="36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8174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804522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конь не ест овса,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ног два колеса,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верхом и мчись на нем,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лучше правь рулём.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140968"/>
            <a:ext cx="473512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3268" y="840821"/>
            <a:ext cx="57984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Братцы в гости снарядились,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друга уцепились,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помчались в путь далек,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оставили дымок.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31" y="3068960"/>
            <a:ext cx="5042125" cy="33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9936" y="661224"/>
            <a:ext cx="5724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вентилятор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землёй завис, ребята?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ревёт, и тарахтит,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без крыльев, но летит?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84983"/>
            <a:ext cx="5398286" cy="30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5980" y="661224"/>
            <a:ext cx="4932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водой она гуляет,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землю охраняет,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наш наказ.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нее – зоркий глаз.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84984"/>
            <a:ext cx="6212882" cy="29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95" y="1018498"/>
            <a:ext cx="2412231" cy="1612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60" y="3474842"/>
            <a:ext cx="2257609" cy="137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53" y="3469531"/>
            <a:ext cx="1953373" cy="1466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44885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  ТРАНСПОРТ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630" y="1088459"/>
            <a:ext cx="2219655" cy="1542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48" y="2379638"/>
            <a:ext cx="2321582" cy="10601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170" y="2123785"/>
            <a:ext cx="1656184" cy="11101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04" y="1217904"/>
            <a:ext cx="1356153" cy="1274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920566"/>
            <a:ext cx="8229600" cy="1543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974" y="3412820"/>
            <a:ext cx="2133138" cy="14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4300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 ТРАНСПОРТ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5" y="4365104"/>
            <a:ext cx="3189121" cy="1728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77676" y="4434952"/>
            <a:ext cx="3104892" cy="1720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6" y="1132250"/>
            <a:ext cx="8064895" cy="1569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626" y="2701837"/>
            <a:ext cx="1775995" cy="22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624"/>
            <a:ext cx="912498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8591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 ТРАНСПОРТ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68" y="3317100"/>
            <a:ext cx="2272255" cy="1563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534" y="1126697"/>
            <a:ext cx="2698842" cy="2222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9"/>
          <a:stretch/>
        </p:blipFill>
        <p:spPr>
          <a:xfrm>
            <a:off x="539552" y="4941168"/>
            <a:ext cx="8064896" cy="150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33" y="3348742"/>
            <a:ext cx="3221334" cy="1531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402" y="1192684"/>
            <a:ext cx="2212834" cy="22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9214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 ? Почему 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44007" y="3659562"/>
            <a:ext cx="3823669" cy="2663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232972"/>
            <a:ext cx="3346293" cy="2520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517" y="3933056"/>
            <a:ext cx="3672408" cy="2167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883" y="1417638"/>
            <a:ext cx="2595393" cy="24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114" y="0"/>
            <a:ext cx="912498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690384"/>
            <a:ext cx="575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4380" y="458608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 ? Почему 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894" y="3634067"/>
            <a:ext cx="2717096" cy="2717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560" y="3789040"/>
            <a:ext cx="3672408" cy="2405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74427"/>
            <a:ext cx="3214204" cy="2214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09311"/>
            <a:ext cx="3329599" cy="2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1" y="0"/>
            <a:ext cx="912498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690384"/>
            <a:ext cx="575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84473"/>
            <a:ext cx="814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 ? Почему 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6716" y="1550800"/>
            <a:ext cx="3500199" cy="2094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9592" y="1406888"/>
            <a:ext cx="3426128" cy="2022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475" y="3453290"/>
            <a:ext cx="2265712" cy="2925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77072"/>
            <a:ext cx="313528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03" y="2752487"/>
            <a:ext cx="4888181" cy="32736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690384"/>
            <a:ext cx="57522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по улице идет,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всех везет.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 курьих тонких ножках.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резиновых сапожках. </a:t>
            </a:r>
          </a:p>
        </p:txBody>
      </p:sp>
    </p:spTree>
    <p:extLst>
      <p:ext uri="{BB962C8B-B14F-4D97-AF65-F5344CB8AC3E}">
        <p14:creationId xmlns:p14="http://schemas.microsoft.com/office/powerpoint/2010/main" val="11790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49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548680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родимый дом –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аэродром.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проделал долгий путь,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немного отдохнуть.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 он отдохнёт,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отправится в  полёт.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308" y="3789040"/>
            <a:ext cx="498234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207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Развитие логического мышления дошкольников  посредствам математических игр.</dc:title>
  <dc:creator>Alexei</dc:creator>
  <cp:lastModifiedBy>ciot_intellect@outlook.com</cp:lastModifiedBy>
  <cp:revision>79</cp:revision>
  <dcterms:created xsi:type="dcterms:W3CDTF">2014-04-05T05:57:24Z</dcterms:created>
  <dcterms:modified xsi:type="dcterms:W3CDTF">2023-12-18T04:20:07Z</dcterms:modified>
</cp:coreProperties>
</file>