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4" r:id="rId7"/>
    <p:sldId id="265" r:id="rId8"/>
    <p:sldId id="266" r:id="rId9"/>
    <p:sldId id="261" r:id="rId10"/>
    <p:sldId id="263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4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9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8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7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2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3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120A-B216-44D0-9A17-DA8183B02ECC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3F2EA-21AE-40CE-8B74-AC0E9E0AB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4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02624" cy="2979762"/>
          </a:xfrm>
        </p:spPr>
        <p:txBody>
          <a:bodyPr>
            <a:noAutofit/>
          </a:bodyPr>
          <a:lstStyle/>
          <a:p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МАДОУ № 87</a:t>
            </a:r>
            <a:br>
              <a:rPr lang="ru-RU" sz="2400" b="1" dirty="0"/>
            </a:br>
            <a:r>
              <a:rPr lang="ru-RU" sz="2400" b="1" dirty="0" err="1"/>
              <a:t>г.Нижнекамск</a:t>
            </a: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3200" b="1" dirty="0">
                <a:solidFill>
                  <a:srgbClr val="0070C0"/>
                </a:solidFill>
              </a:rPr>
              <a:t>Дидактическое пособие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макет «Магазин. Овощи - фрукты»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авторы: </a:t>
            </a:r>
            <a:r>
              <a:rPr lang="ru-RU" sz="2400" b="1" dirty="0" err="1">
                <a:solidFill>
                  <a:srgbClr val="00B050"/>
                </a:solidFill>
              </a:rPr>
              <a:t>Верухина</a:t>
            </a:r>
            <a:r>
              <a:rPr lang="ru-RU" sz="2400" b="1" dirty="0">
                <a:solidFill>
                  <a:srgbClr val="00B050"/>
                </a:solidFill>
              </a:rPr>
              <a:t> Ирина Владимировна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       Галяува Ирина Викторовна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112697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0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Первый покупатель</a:t>
            </a:r>
          </a:p>
        </p:txBody>
      </p:sp>
      <p:pic>
        <p:nvPicPr>
          <p:cNvPr id="2050" name="Picture 2" descr="C:\Users\Toshiba\Desktop\20211021_160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24546" y="1772817"/>
            <a:ext cx="53285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shiba\Desktop\20211021_1602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00608" y="1696138"/>
            <a:ext cx="5400598" cy="42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 мне полкило черешни…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Toshiba\Desktop\20211020_071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24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oshiba\Desktop\20211020_071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98848"/>
            <a:ext cx="3903898" cy="54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7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Спасибо за покупку и за внимание!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Toshiba\Desktop\20211020_071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34449"/>
            <a:ext cx="4248472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oshiba\Desktop\20211020_071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34450"/>
            <a:ext cx="3888432" cy="50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oshiba\Desktop\20211018_071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6064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B76F1A-2FB0-42BF-9157-7932C9D71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397" y="-31048"/>
            <a:ext cx="9226794" cy="6920096"/>
          </a:xfrm>
        </p:spPr>
      </p:pic>
      <p:pic>
        <p:nvPicPr>
          <p:cNvPr id="3074" name="Picture 2" descr="C:\Users\Toshiba\Desktop\20211018_0715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515" y="58316"/>
            <a:ext cx="52565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0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307591-0337-41C3-9DD7-768695BCC9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801" y="548680"/>
            <a:ext cx="5620999" cy="4968671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3E57CFED-8766-4B43-8B02-0DF32585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42818A-5611-4A68-A3D9-BC560A89C5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EEEF10-C3A1-489E-A69A-E336C65A0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740" y="116632"/>
            <a:ext cx="6308060" cy="55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6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3559A-D551-4AA6-AB33-130C7BA023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35E07-8885-4808-A6C3-4597BCE21E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21" y="116632"/>
            <a:ext cx="4255377" cy="5541744"/>
          </a:xfrm>
          <a:prstGeom prst="rect">
            <a:avLst/>
          </a:prstGeom>
        </p:spPr>
      </p:pic>
      <p:pic>
        <p:nvPicPr>
          <p:cNvPr id="8" name="Picture 2" descr="C:\Users\Toshiba\Desktop\20211013_141209.jpg">
            <a:extLst>
              <a:ext uri="{FF2B5EF4-FFF2-40B4-BE49-F238E27FC236}">
                <a16:creationId xmlns:a16="http://schemas.microsoft.com/office/drawing/2014/main" id="{CD23B20E-6B61-4ADC-9425-F54B9199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803" y="922114"/>
            <a:ext cx="431794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7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Наш ассортимент</a:t>
            </a:r>
          </a:p>
        </p:txBody>
      </p:sp>
      <p:pic>
        <p:nvPicPr>
          <p:cNvPr id="7170" name="Picture 2" descr="C:\Users\Toshiba\Desktop\20211013_141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 descr="C:\Users\Toshiba\Desktop\20211013_1412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38770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9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Toshiba\Desktop\20211013_141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20082" y="1304257"/>
            <a:ext cx="611966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oshiba\Desktop\20211013_1412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7"/>
            <a:ext cx="4119922" cy="61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0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8683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Самый вежливый продавец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10E01F-3EC4-4659-861B-3BCF53E73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1624"/>
            <a:ext cx="9144000" cy="6056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F7A7F0-5634-4864-ABB6-03B1ED3D8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110" y="801625"/>
            <a:ext cx="4532644" cy="60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Доставка овощей, фруктов и разгрузка</a:t>
            </a:r>
          </a:p>
        </p:txBody>
      </p:sp>
      <p:pic>
        <p:nvPicPr>
          <p:cNvPr id="6146" name="Picture 2" descr="C:\Users\Toshiba\Desktop\20211020_071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3244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29817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69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64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     МАДОУ № 87 г.Нижнекамск   Дидактическое пособие макет «Магазин. Овощи - фрукты»   авторы: Верухина Ирина Владимировна        Галяува Ирина Викторовна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ассортимент</vt:lpstr>
      <vt:lpstr>Презентация PowerPoint</vt:lpstr>
      <vt:lpstr>Самый вежливый продавец</vt:lpstr>
      <vt:lpstr>Доставка овощей, фруктов и разгрузка</vt:lpstr>
      <vt:lpstr>Первый покупатель</vt:lpstr>
      <vt:lpstr>А мне полкило черешни…</vt:lpstr>
      <vt:lpstr>Спасибо за покупку и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№ 87 г.Нижнекамск   номинация: «Социальный мир» макет «Магазин. Овощи - фрукты»   авторы: Верухина Ирина Владимировна Галяува Ирина Викторовна Дроздова Марина Николаевна</dc:title>
  <dc:creator>Toshiba</dc:creator>
  <cp:lastModifiedBy>ciot_intellect@outlook.com</cp:lastModifiedBy>
  <cp:revision>12</cp:revision>
  <dcterms:created xsi:type="dcterms:W3CDTF">2021-10-21T05:45:19Z</dcterms:created>
  <dcterms:modified xsi:type="dcterms:W3CDTF">2023-12-18T07:28:10Z</dcterms:modified>
</cp:coreProperties>
</file>