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2" r:id="rId6"/>
    <p:sldId id="264" r:id="rId7"/>
    <p:sldId id="269" r:id="rId8"/>
    <p:sldId id="270" r:id="rId9"/>
    <p:sldId id="268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D7203-3AEB-48B8-85FB-946B77D26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2274ED-68EA-4247-A914-A0FFE8B2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44965-9ED8-4CE1-949C-CF941E07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40B13-59F5-470C-A09A-30FFE11D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1D7AE-33EB-43B5-AA4E-566271D6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9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29978-A486-41CB-A2D8-C7779860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609F8C-A26E-4634-A8C0-6A4EAD060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66ED8-AF02-4145-99ED-16A5803C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54D7D-480F-4776-93CB-C3E3F46B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B3418-8BD2-4E43-94AE-78FD3153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C61A2C-7912-4BDB-85F8-71A9EC25B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E8B7E3-F143-4EB3-A199-7FC1BB230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EEBE4-BE52-4681-B197-6E0DB43E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73625-FBAD-42B0-BBF1-28CCDE44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1213E-2A8F-4946-A871-1E63219E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1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07358-B91F-4F22-B5F2-038C5805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280EC-E83C-4DD1-9918-E29DF38F8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E0803-997E-46DF-829B-CFF1A6F2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E0BC8-6EA8-4D46-8F1E-323BBEE2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8A610-05B1-451B-9EE9-81D7C8FD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0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BD0EC-84AC-407C-B986-BA9FD66E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48275E-0DFD-41F5-9893-B925CABD1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2631F8-337D-4B5B-8130-68AB8E90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1B6A4-9339-47F5-B281-7F66C7F4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DB69D-05B3-4296-A86A-1C7544DD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9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9A897-7ED7-4206-86A2-D098CDC2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F2E4B-A04C-4A01-92C9-C8CC42069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3F57B-3D6E-41DC-B1C4-1EC7F9DC6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0904FA-BE14-4134-80E0-2F8ACA4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C454B-2DB5-438A-A6DD-88E65780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30DEED-1EED-48E4-8DF2-9350C2B4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1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8E267-C415-46F0-8FE1-1F89BE0F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A757C4-09F0-4C5A-A34D-439BF27F7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FC0089-1534-489C-B69E-09F4A952F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83A516-A870-49C1-B0B8-CCFF1A02E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1A0C86-8590-4D68-8888-EA5ACFF56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DD5B8F-6D49-468C-8749-5E3806E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B79DE2-7FA3-4F66-9282-0B1662B2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360D2D-5C6A-49B8-BF17-90AA2108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3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F183A-F836-4EE5-82E0-F6AF51B6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5A311C-9B0A-4B1C-ABE4-0130E1C8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FE2540-DD3A-454B-BAC0-17EE6B8B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99845-C13B-44D0-AC3E-A3E7BE00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9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35C63C-F9D5-4318-853F-F72AB463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5AC786-B063-4FE2-B7F0-8D76CB80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8BC91D-0E15-45C2-A1A9-CEB07D74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6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656DA-E044-4C4C-A6E6-D4011F04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67BEC-664C-4E5A-BBE1-5C56FFE3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ABFE64-79BA-43D7-9455-7F307C637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72C305-D0A1-46BB-8805-641889D0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2C039-A37B-47DE-8E75-E1B20F2B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F58DA9-0655-4F4D-B979-C7B62DFD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02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33A43-699B-4791-A0EA-F54BA594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7C2E48-B980-4D7A-B8D9-89DB7CFEF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C302CE-88FF-41B0-8F97-1C63CAD0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7133AB-D505-4ABD-9535-2CE5E47C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1EDE00-63B2-4063-9174-E1C358B1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75BEB-D0CE-419B-9D16-C338D9D5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2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9DB8A-13B0-44F3-837A-1E21258D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84520-A5FC-4C4A-AFE7-5C66A5BB9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B6988-8DF3-4C5C-9C1B-827108E57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8F53E-D6B3-40B1-9194-5E3A4624F459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8D1C0-2852-4903-AD8A-B6989BC97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52745-5AE7-48B3-AC6A-3381753E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2686A-E3C7-4CA5-9D11-294FD02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37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86">
        <p15:prstTrans prst="pageCurlDouble"/>
      </p:transition>
    </mc:Choice>
    <mc:Fallback xmlns="">
      <p:transition spd="slow" advTm="5286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u.depositphotos.com/4121100/stock-photo-light-background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ira-scrap.ru/dir/detskoe/deti_2/deti/135-1-0-730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C46872-1E09-4A70-986B-29CB546DD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280739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9453DE-B6B8-4287-9359-00B18CFD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10555" cy="19055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Дидактическая игра</a:t>
            </a:r>
            <a:b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«Цветокубик на улицах города»</a:t>
            </a:r>
            <a:br>
              <a:rPr lang="ru-RU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(для детей 4-7 лет)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91C8D82F-BC04-4527-92F2-BA431323F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r="-2" b="-2"/>
          <a:stretch/>
        </p:blipFill>
        <p:spPr>
          <a:xfrm>
            <a:off x="4984789" y="220003"/>
            <a:ext cx="7068360" cy="6417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24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83">
        <p15:prstTrans prst="pageCurlDouble"/>
      </p:transition>
    </mc:Choice>
    <mc:Fallback xmlns="">
      <p:transition spd="slow" advTm="848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E54573-B3F9-4806-A42C-3F622DC26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8566" y="211207"/>
            <a:ext cx="8746604" cy="643558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ACB31F-97D4-47DC-A78F-652E168BA29C}"/>
              </a:ext>
            </a:extLst>
          </p:cNvPr>
          <p:cNvSpPr/>
          <p:nvPr/>
        </p:nvSpPr>
        <p:spPr>
          <a:xfrm>
            <a:off x="3507128" y="3703898"/>
            <a:ext cx="5636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Благодарю за внимание!</a:t>
            </a: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Желаю творческих успехов!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32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40">
        <p15:prstTrans prst="pageCurlDouble"/>
      </p:transition>
    </mc:Choice>
    <mc:Fallback xmlns="">
      <p:transition spd="slow" advTm="574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 descr="Изображение выглядит как стена, внутренний, стол&#10;&#10;Описание создано автоматически">
            <a:extLst>
              <a:ext uri="{FF2B5EF4-FFF2-40B4-BE49-F238E27FC236}">
                <a16:creationId xmlns:a16="http://schemas.microsoft.com/office/drawing/2014/main" id="{FCBB18A7-360C-47F5-BC26-EA9D142928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" y="586377"/>
            <a:ext cx="5582929" cy="5582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 descr="Изображение выглядит как стол, внутренний, пол, сидит&#10;&#10;Описание создано автоматически">
            <a:extLst>
              <a:ext uri="{FF2B5EF4-FFF2-40B4-BE49-F238E27FC236}">
                <a16:creationId xmlns:a16="http://schemas.microsoft.com/office/drawing/2014/main" id="{601B2C8A-B98E-4339-BB10-9090B9D959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44" y="586376"/>
            <a:ext cx="5582931" cy="5582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636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7">
        <p15:prstTrans prst="pageCurlDouble"/>
      </p:transition>
    </mc:Choice>
    <mc:Fallback xmlns="">
      <p:transition spd="slow" advTm="2400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 descr="Изображение выглядит как внутренний, пол, стол, стена&#10;&#10;Описание создано автоматически">
            <a:extLst>
              <a:ext uri="{FF2B5EF4-FFF2-40B4-BE49-F238E27FC236}">
                <a16:creationId xmlns:a16="http://schemas.microsoft.com/office/drawing/2014/main" id="{767CE1F2-01B8-446A-B3A2-094FC1390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27" y="648106"/>
            <a:ext cx="5642819" cy="5642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 descr="Изображение выглядит как внутренний, стена, пол, стол&#10;&#10;Описание создано автоматически">
            <a:extLst>
              <a:ext uri="{FF2B5EF4-FFF2-40B4-BE49-F238E27FC236}">
                <a16:creationId xmlns:a16="http://schemas.microsoft.com/office/drawing/2014/main" id="{2971604F-5916-49FE-81DD-9D769947F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3" y="648106"/>
            <a:ext cx="5642818" cy="5642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5129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23">
        <p15:prstTrans prst="pageCurlDouble"/>
      </p:transition>
    </mc:Choice>
    <mc:Fallback xmlns="">
      <p:transition spd="slow" advTm="592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48" y="-28937"/>
            <a:ext cx="12307747" cy="6886937"/>
          </a:xfrm>
          <a:prstGeom prst="rect">
            <a:avLst/>
          </a:prstGeom>
        </p:spPr>
      </p:pic>
      <p:pic>
        <p:nvPicPr>
          <p:cNvPr id="6" name="Объект 5" descr="Изображение выглядит как пол, внутренний, стол, стена&#10;&#10;Описание создано автоматически">
            <a:extLst>
              <a:ext uri="{FF2B5EF4-FFF2-40B4-BE49-F238E27FC236}">
                <a16:creationId xmlns:a16="http://schemas.microsoft.com/office/drawing/2014/main" id="{FF63D4AC-C121-4620-8E6C-0DDB969A6B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" y="787078"/>
            <a:ext cx="5544274" cy="5544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 descr="Изображение выглядит как внутренний, стол, пол, игрушка&#10;&#10;Описание создано автоматически">
            <a:extLst>
              <a:ext uri="{FF2B5EF4-FFF2-40B4-BE49-F238E27FC236}">
                <a16:creationId xmlns:a16="http://schemas.microsoft.com/office/drawing/2014/main" id="{7EEE03BA-369E-4761-8461-D5AF7C3D7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42" y="787078"/>
            <a:ext cx="5544274" cy="5544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582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25">
        <p15:prstTrans prst="pageCurlDouble"/>
      </p:transition>
    </mc:Choice>
    <mc:Fallback xmlns="">
      <p:transition spd="slow" advTm="892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  <p:pic>
        <p:nvPicPr>
          <p:cNvPr id="9" name="Объект 8" descr="Изображение выглядит как внутренний, пол, стена, стол&#10;&#10;Описание создано автоматически">
            <a:extLst>
              <a:ext uri="{FF2B5EF4-FFF2-40B4-BE49-F238E27FC236}">
                <a16:creationId xmlns:a16="http://schemas.microsoft.com/office/drawing/2014/main" id="{737B67B3-2525-4D41-BD87-24F0419F42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" y="149784"/>
            <a:ext cx="3490824" cy="3490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Объект 14" descr="Изображение выглядит как пол, внутренний, стол, зеленый&#10;&#10;Описание создано автоматически">
            <a:extLst>
              <a:ext uri="{FF2B5EF4-FFF2-40B4-BE49-F238E27FC236}">
                <a16:creationId xmlns:a16="http://schemas.microsoft.com/office/drawing/2014/main" id="{BDBA5A7A-CC9F-4177-8066-9D1384384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60" y="616823"/>
            <a:ext cx="5613064" cy="5613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8038E6-15D3-4DF4-8856-C6664B4D0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749" y="3063325"/>
            <a:ext cx="3328865" cy="33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390">
        <p15:prstTrans prst="pageCurlDouble"/>
      </p:transition>
    </mc:Choice>
    <mc:Fallback xmlns="">
      <p:transition spd="slow" advTm="1539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Объект 8" descr="Изображение выглядит как пол, стол, внутренний, красный&#10;&#10;Описание создано автоматически">
            <a:extLst>
              <a:ext uri="{FF2B5EF4-FFF2-40B4-BE49-F238E27FC236}">
                <a16:creationId xmlns:a16="http://schemas.microsoft.com/office/drawing/2014/main" id="{BAED41A7-DB42-493A-80BE-E414894E1D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" y="624511"/>
            <a:ext cx="5760334" cy="5760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10" descr="Изображение выглядит как пол, стол&#10;&#10;Описание создано автоматически">
            <a:extLst>
              <a:ext uri="{FF2B5EF4-FFF2-40B4-BE49-F238E27FC236}">
                <a16:creationId xmlns:a16="http://schemas.microsoft.com/office/drawing/2014/main" id="{7B745BB7-2636-4AA6-BDA4-F7EF9A944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85" y="624511"/>
            <a:ext cx="5760334" cy="5760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696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19">
        <p15:prstTrans prst="pageCurlDouble"/>
      </p:transition>
    </mc:Choice>
    <mc:Fallback xmlns="">
      <p:transition spd="slow" advTm="2001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4F2CC-497D-4FE5-A5F9-587AF8E7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 descr="Изображение выглядит как человек, внутренний, ребенок, сидит&#10;&#10;Описание создано автоматически">
            <a:extLst>
              <a:ext uri="{FF2B5EF4-FFF2-40B4-BE49-F238E27FC236}">
                <a16:creationId xmlns:a16="http://schemas.microsoft.com/office/drawing/2014/main" id="{0893CC7B-4BC3-4F97-9D06-C607A6EFFE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42" y="917674"/>
            <a:ext cx="5493431" cy="531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 descr="Изображение выглядит как человек, ребенок, внутренний, пол&#10;&#10;Описание создано автоматически">
            <a:extLst>
              <a:ext uri="{FF2B5EF4-FFF2-40B4-BE49-F238E27FC236}">
                <a16:creationId xmlns:a16="http://schemas.microsoft.com/office/drawing/2014/main" id="{2CE81399-9757-4FF0-A136-E5FE29342C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2" y="955692"/>
            <a:ext cx="5990823" cy="528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478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659">
        <p15:prstTrans prst="pageCurlDouble"/>
      </p:transition>
    </mc:Choice>
    <mc:Fallback xmlns="">
      <p:transition spd="slow" advTm="7565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 descr="Изображение выглядит как человек, ребенок, внутренний, сидит&#10;&#10;Описание создано автоматически">
            <a:extLst>
              <a:ext uri="{FF2B5EF4-FFF2-40B4-BE49-F238E27FC236}">
                <a16:creationId xmlns:a16="http://schemas.microsoft.com/office/drawing/2014/main" id="{00A796DA-0C1E-41FD-A1D3-9A9B54FAC7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717175"/>
            <a:ext cx="5806445" cy="5492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8" descr="Изображение выглядит как человек, ребенок, внутренний, стол&#10;&#10;Описание создано автоматически">
            <a:extLst>
              <a:ext uri="{FF2B5EF4-FFF2-40B4-BE49-F238E27FC236}">
                <a16:creationId xmlns:a16="http://schemas.microsoft.com/office/drawing/2014/main" id="{345C313C-7051-4CC6-A444-E79CD20DE9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25" y="717175"/>
            <a:ext cx="5641788" cy="5567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436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00">
        <p15:prstTrans prst="pageCurlDouble"/>
      </p:transition>
    </mc:Choice>
    <mc:Fallback xmlns="">
      <p:transition spd="slow" advTm="13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54E03-B510-4B31-BFF5-FBF50EC8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7722D84-F423-4ADD-8233-EB6C5429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70" y="202019"/>
            <a:ext cx="8319909" cy="12100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Квест-игра для старшей группы</a:t>
            </a:r>
            <a:b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«Дорожная Азбука с Мальвиной и Буратино»</a:t>
            </a:r>
            <a:b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Объект 6" descr="Изображение выглядит как пол, внутренний, человек, стена&#10;&#10;Описание создано автоматически">
            <a:extLst>
              <a:ext uri="{FF2B5EF4-FFF2-40B4-BE49-F238E27FC236}">
                <a16:creationId xmlns:a16="http://schemas.microsoft.com/office/drawing/2014/main" id="{77180E64-06F4-4DD3-BEBC-FD93D92FA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38" y="1212112"/>
            <a:ext cx="9387069" cy="5522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559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48">
        <p15:prstTrans prst="pageCurlDouble"/>
      </p:transition>
    </mc:Choice>
    <mc:Fallback xmlns="">
      <p:transition spd="slow" advTm="6448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45</Words>
  <Application>Microsoft Office PowerPoint</Application>
  <PresentationFormat>Широкоэкранный</PresentationFormat>
  <Paragraphs>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Тема Office</vt:lpstr>
      <vt:lpstr>    Дидактическая игра  «Цветокубик на улицах города» (для детей 4-7 лет)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Квест-игра для старшей группы «Дорожная Азбука с Мальвиной и Буратино»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 «Цветокубик на улицах города» (для детей 4-7 лет)</dc:title>
  <dc:creator>Eldorado</dc:creator>
  <cp:lastModifiedBy>Эльвира Ибрагимова</cp:lastModifiedBy>
  <cp:revision>24</cp:revision>
  <dcterms:created xsi:type="dcterms:W3CDTF">2018-12-01T07:05:55Z</dcterms:created>
  <dcterms:modified xsi:type="dcterms:W3CDTF">2023-11-11T17:47:09Z</dcterms:modified>
</cp:coreProperties>
</file>