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3" r:id="rId7"/>
    <p:sldId id="260" r:id="rId8"/>
    <p:sldId id="264" r:id="rId9"/>
    <p:sldId id="265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0000CC"/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577E-61D3-4D73-B16B-589AF81CEE07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36C9-B237-4B47-B988-2C2072198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577E-61D3-4D73-B16B-589AF81CEE07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36C9-B237-4B47-B988-2C2072198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577E-61D3-4D73-B16B-589AF81CEE07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36C9-B237-4B47-B988-2C2072198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577E-61D3-4D73-B16B-589AF81CEE07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36C9-B237-4B47-B988-2C2072198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577E-61D3-4D73-B16B-589AF81CEE07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36C9-B237-4B47-B988-2C2072198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577E-61D3-4D73-B16B-589AF81CEE07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36C9-B237-4B47-B988-2C2072198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577E-61D3-4D73-B16B-589AF81CEE07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36C9-B237-4B47-B988-2C2072198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577E-61D3-4D73-B16B-589AF81CEE07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36C9-B237-4B47-B988-2C2072198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577E-61D3-4D73-B16B-589AF81CEE07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36C9-B237-4B47-B988-2C2072198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577E-61D3-4D73-B16B-589AF81CEE07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36C9-B237-4B47-B988-2C2072198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577E-61D3-4D73-B16B-589AF81CEE07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36C9-B237-4B47-B988-2C2072198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E577E-61D3-4D73-B16B-589AF81CEE07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D36C9-B237-4B47-B988-2C2072198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0.jpe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3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928802"/>
            <a:ext cx="7772400" cy="2243152"/>
          </a:xfrm>
        </p:spPr>
        <p:txBody>
          <a:bodyPr/>
          <a:lstStyle/>
          <a:p>
            <a:r>
              <a:rPr lang="ru-RU" b="1" i="1" dirty="0" smtClean="0">
                <a:solidFill>
                  <a:srgbClr val="CC0066"/>
                </a:solidFill>
                <a:cs typeface="Aparajita" pitchFamily="34" charset="0"/>
              </a:rPr>
              <a:t>Дидактик </a:t>
            </a:r>
            <a:r>
              <a:rPr lang="ru-RU" b="1" i="1" dirty="0" err="1" smtClean="0">
                <a:solidFill>
                  <a:srgbClr val="CC0066"/>
                </a:solidFill>
                <a:cs typeface="Aparajita" pitchFamily="34" charset="0"/>
              </a:rPr>
              <a:t>уен</a:t>
            </a:r>
            <a:r>
              <a:rPr lang="ru-RU" b="1" i="1" dirty="0" smtClean="0">
                <a:solidFill>
                  <a:srgbClr val="CC0066"/>
                </a:solidFill>
                <a:cs typeface="Aparajita" pitchFamily="34" charset="0"/>
              </a:rPr>
              <a:t> </a:t>
            </a:r>
            <a:br>
              <a:rPr lang="ru-RU" b="1" i="1" dirty="0" smtClean="0">
                <a:solidFill>
                  <a:srgbClr val="CC0066"/>
                </a:solidFill>
                <a:cs typeface="Aparajita" pitchFamily="34" charset="0"/>
              </a:rPr>
            </a:br>
            <a:r>
              <a:rPr lang="ru-RU" b="1" i="1" dirty="0" smtClean="0">
                <a:solidFill>
                  <a:srgbClr val="CC0066"/>
                </a:solidFill>
                <a:cs typeface="Aparajita" pitchFamily="34" charset="0"/>
              </a:rPr>
              <a:t>«</a:t>
            </a:r>
            <a:r>
              <a:rPr lang="ru-RU" b="1" i="1" dirty="0" err="1" smtClean="0">
                <a:solidFill>
                  <a:srgbClr val="CC0066"/>
                </a:solidFill>
                <a:cs typeface="Aparajita" pitchFamily="34" charset="0"/>
              </a:rPr>
              <a:t>Сүз остасы</a:t>
            </a:r>
            <a:r>
              <a:rPr lang="ru-RU" b="1" i="1" dirty="0" smtClean="0">
                <a:solidFill>
                  <a:srgbClr val="CC0066"/>
                </a:solidFill>
                <a:cs typeface="Aparajita" pitchFamily="34" charset="0"/>
              </a:rPr>
              <a:t>»</a:t>
            </a:r>
            <a:br>
              <a:rPr lang="ru-RU" b="1" i="1" dirty="0" smtClean="0">
                <a:solidFill>
                  <a:srgbClr val="CC0066"/>
                </a:solidFill>
                <a:cs typeface="Aparajita" pitchFamily="34" charset="0"/>
              </a:rPr>
            </a:br>
            <a:r>
              <a:rPr lang="ru-RU" b="1" i="1" dirty="0" smtClean="0">
                <a:solidFill>
                  <a:srgbClr val="CC0066"/>
                </a:solidFill>
                <a:cs typeface="Aparajita" pitchFamily="34" charset="0"/>
              </a:rPr>
              <a:t>6-7 </a:t>
            </a:r>
            <a:r>
              <a:rPr lang="ru-RU" b="1" i="1" dirty="0" err="1" smtClean="0">
                <a:solidFill>
                  <a:srgbClr val="CC0066"/>
                </a:solidFill>
                <a:cs typeface="Aparajita" pitchFamily="34" charset="0"/>
              </a:rPr>
              <a:t>яшьлек</a:t>
            </a:r>
            <a:r>
              <a:rPr lang="ru-RU" b="1" i="1" dirty="0" smtClean="0">
                <a:solidFill>
                  <a:srgbClr val="CC0066"/>
                </a:solidFill>
                <a:cs typeface="Aparajita" pitchFamily="34" charset="0"/>
              </a:rPr>
              <a:t> </a:t>
            </a:r>
            <a:r>
              <a:rPr lang="ru-RU" b="1" i="1" dirty="0" err="1" smtClean="0">
                <a:solidFill>
                  <a:srgbClr val="CC0066"/>
                </a:solidFill>
                <a:cs typeface="Aparajita" pitchFamily="34" charset="0"/>
              </a:rPr>
              <a:t>балалар</a:t>
            </a:r>
            <a:r>
              <a:rPr lang="ru-RU" b="1" i="1" dirty="0" smtClean="0">
                <a:solidFill>
                  <a:srgbClr val="CC0066"/>
                </a:solidFill>
                <a:cs typeface="Aparajita" pitchFamily="34" charset="0"/>
              </a:rPr>
              <a:t> </a:t>
            </a:r>
            <a:r>
              <a:rPr lang="ru-RU" b="1" i="1" dirty="0" err="1" smtClean="0">
                <a:solidFill>
                  <a:srgbClr val="CC0066"/>
                </a:solidFill>
                <a:cs typeface="Aparajita" pitchFamily="34" charset="0"/>
              </a:rPr>
              <a:t>өчен</a:t>
            </a:r>
            <a:endParaRPr lang="ru-RU" b="1" i="1" dirty="0">
              <a:solidFill>
                <a:srgbClr val="CC0066"/>
              </a:solidFill>
              <a:cs typeface="Aparajit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56" y="4572008"/>
            <a:ext cx="6572296" cy="1066792"/>
          </a:xfrm>
        </p:spPr>
        <p:txBody>
          <a:bodyPr>
            <a:normAutofit/>
          </a:bodyPr>
          <a:lstStyle/>
          <a:p>
            <a:pPr algn="r"/>
            <a:r>
              <a:rPr lang="ru-RU" sz="1800" b="1" i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Автор: 1-нче </a:t>
            </a:r>
            <a:r>
              <a:rPr lang="ru-RU" sz="1800" b="1" i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квалификацияле</a:t>
            </a:r>
            <a:r>
              <a:rPr lang="ru-RU" sz="1800" b="1" i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sz="1800" b="1" i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tt-RU" sz="1800" b="1" i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әрбияче </a:t>
            </a:r>
            <a:r>
              <a:rPr lang="tt-RU" sz="1800" b="1" i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Жубоназарова Наиля Тагирзяновна</a:t>
            </a:r>
            <a:endParaRPr lang="ru-RU" sz="1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28" y="428604"/>
            <a:ext cx="6786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Татарстан </a:t>
            </a:r>
            <a:r>
              <a:rPr lang="ru-RU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Республикасы</a:t>
            </a:r>
            <a:r>
              <a:rPr lang="ru-RU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Баулы муниципаль </a:t>
            </a:r>
            <a:r>
              <a:rPr lang="tt-RU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районы</a:t>
            </a:r>
            <a:r>
              <a:rPr lang="ru-RU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t-RU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tt-RU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12-нче санлы “Алтынчэч” балалар </a:t>
            </a:r>
            <a:r>
              <a:rPr lang="tt-RU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бакчасы”</a:t>
            </a:r>
            <a:endParaRPr lang="ru-RU" b="1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t-RU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мәктәпкәчә белем бирү муниципаль бюд</a:t>
            </a:r>
            <a:r>
              <a:rPr lang="ru-RU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tt-RU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ет </a:t>
            </a:r>
            <a:r>
              <a:rPr lang="tt-RU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учре</a:t>
            </a:r>
            <a:r>
              <a:rPr lang="ru-RU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tt-RU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дениесе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C:\Users\Admin\Desktop\картинки\13942_255aca24ae9fc4cf3b1ada1f76bda70d.jpg.jpg"/>
          <p:cNvPicPr>
            <a:picLocks noChangeAspect="1" noChangeArrowheads="1"/>
          </p:cNvPicPr>
          <p:nvPr/>
        </p:nvPicPr>
        <p:blipFill>
          <a:blip r:embed="rId2"/>
          <a:srcRect l="7724" t="6730" r="3027" b="18750"/>
          <a:stretch>
            <a:fillRect/>
          </a:stretch>
        </p:blipFill>
        <p:spPr bwMode="auto">
          <a:xfrm rot="5400000">
            <a:off x="5907430" y="2022133"/>
            <a:ext cx="2758430" cy="300039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1714488"/>
            <a:ext cx="28575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C:\Users\Admin\Desktop\картинки\log-in-sign-up-upload-clipart-541461.png"/>
          <p:cNvPicPr>
            <a:picLocks noChangeAspect="1" noChangeArrowheads="1"/>
          </p:cNvPicPr>
          <p:nvPr/>
        </p:nvPicPr>
        <p:blipFill>
          <a:blip r:embed="rId3" cstate="print"/>
          <a:srcRect l="2985" t="1297" r="4477" b="2747"/>
          <a:stretch>
            <a:fillRect/>
          </a:stretch>
        </p:blipFill>
        <p:spPr bwMode="auto">
          <a:xfrm>
            <a:off x="4929190" y="428604"/>
            <a:ext cx="4429156" cy="528641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000364" y="1714488"/>
            <a:ext cx="28575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4143380"/>
            <a:ext cx="28575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57422" y="6000768"/>
            <a:ext cx="28575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dmin\Desktop\картинки\babka6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0"/>
            <a:ext cx="1500198" cy="2384608"/>
          </a:xfrm>
          <a:prstGeom prst="rect">
            <a:avLst/>
          </a:prstGeom>
          <a:noFill/>
        </p:spPr>
      </p:pic>
      <p:pic>
        <p:nvPicPr>
          <p:cNvPr id="5123" name="Picture 3" descr="C:\Users\Admin\Desktop\картинки\kak_vibrat_televisor1.jpg"/>
          <p:cNvPicPr>
            <a:picLocks noChangeAspect="1" noChangeArrowheads="1"/>
          </p:cNvPicPr>
          <p:nvPr/>
        </p:nvPicPr>
        <p:blipFill>
          <a:blip r:embed="rId5"/>
          <a:srcRect l="15312" t="5000" r="14375" b="6250"/>
          <a:stretch>
            <a:fillRect/>
          </a:stretch>
        </p:blipFill>
        <p:spPr bwMode="auto">
          <a:xfrm>
            <a:off x="3357554" y="214290"/>
            <a:ext cx="2214578" cy="2096467"/>
          </a:xfrm>
          <a:prstGeom prst="rect">
            <a:avLst/>
          </a:prstGeom>
          <a:noFill/>
        </p:spPr>
      </p:pic>
      <p:pic>
        <p:nvPicPr>
          <p:cNvPr id="5124" name="Picture 4" descr="C:\Users\Admin\Desktop\картинки\igry-ulitkoi-bo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2928934"/>
            <a:ext cx="2500330" cy="1950257"/>
          </a:xfrm>
          <a:prstGeom prst="rect">
            <a:avLst/>
          </a:prstGeom>
          <a:noFill/>
        </p:spPr>
      </p:pic>
      <p:pic>
        <p:nvPicPr>
          <p:cNvPr id="5125" name="Picture 5" descr="C:\Users\Admin\Desktop\картинки\gieEgokid.jpg"/>
          <p:cNvPicPr>
            <a:picLocks noChangeAspect="1" noChangeArrowheads="1"/>
          </p:cNvPicPr>
          <p:nvPr/>
        </p:nvPicPr>
        <p:blipFill>
          <a:blip r:embed="rId7" cstate="print"/>
          <a:srcRect l="4651" t="4651" r="4650" b="6976"/>
          <a:stretch>
            <a:fillRect/>
          </a:stretch>
        </p:blipFill>
        <p:spPr bwMode="auto">
          <a:xfrm>
            <a:off x="2714612" y="4572008"/>
            <a:ext cx="2071702" cy="20185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b="1" i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i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развитие речи детей на татарском языке на основе активизации усвоенных слов, образцов связной речи. Выработка умений и навыков  различать на слух звуки в словах, составление слов из вычлененных звуков. </a:t>
            </a:r>
          </a:p>
          <a:p>
            <a:pPr algn="just">
              <a:buNone/>
            </a:pPr>
            <a:r>
              <a:rPr lang="ru-RU" b="1" i="1" dirty="0" err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Максат</a:t>
            </a:r>
            <a:r>
              <a:rPr lang="ru-RU" b="1" i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i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i="1" dirty="0" err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балаларны</a:t>
            </a:r>
            <a:r>
              <a:rPr lang="tt-RU" i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ң сөйләм телен үстерү, төрле сүз төркемнәрен, мәг</a:t>
            </a:r>
            <a:r>
              <a:rPr lang="ru-RU" i="1" dirty="0" err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ъ</a:t>
            </a:r>
            <a:r>
              <a:rPr lang="tt-RU" i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нәсе буенча аңлап, төгәл кулланырга өйрәтү. Сүзләрне иҗекләргә бүлергә йөрәнү. Иҗекләрне авазларга таркатып, шул авазлардан яңа  сүзләр төзәргә йөрәнү. </a:t>
            </a:r>
            <a:endParaRPr lang="ru-RU" i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картинки\Конкурс-лошадь_50f6f855b21ca-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00042"/>
            <a:ext cx="2390775" cy="23812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2143116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5143512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dmin\Desktop\картинки\ovechka_oblegchenka_500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714752"/>
            <a:ext cx="3333757" cy="2500318"/>
          </a:xfrm>
          <a:prstGeom prst="rect">
            <a:avLst/>
          </a:prstGeom>
          <a:noFill/>
        </p:spPr>
      </p:pic>
      <p:pic>
        <p:nvPicPr>
          <p:cNvPr id="1028" name="Picture 4" descr="C:\Users\Admin\Desktop\картинки\9855.jpg"/>
          <p:cNvPicPr>
            <a:picLocks noChangeAspect="1" noChangeArrowheads="1"/>
          </p:cNvPicPr>
          <p:nvPr/>
        </p:nvPicPr>
        <p:blipFill>
          <a:blip r:embed="rId4"/>
          <a:srcRect l="7634" r="6868"/>
          <a:stretch>
            <a:fillRect/>
          </a:stretch>
        </p:blipFill>
        <p:spPr bwMode="auto">
          <a:xfrm>
            <a:off x="5572132" y="2000240"/>
            <a:ext cx="3104557" cy="2240956"/>
          </a:xfrm>
          <a:prstGeom prst="rect">
            <a:avLst/>
          </a:prstGeom>
          <a:noFill/>
        </p:spPr>
      </p:pic>
      <p:pic>
        <p:nvPicPr>
          <p:cNvPr id="1029" name="Picture 5" descr="C:\Users\Admin\Desktop\картинки\log-in-sign-up-upload-clipart-54146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1" y="214290"/>
            <a:ext cx="4571999" cy="526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1785926"/>
            <a:ext cx="71438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4429132"/>
            <a:ext cx="64294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картинки\CL-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85728"/>
            <a:ext cx="2491008" cy="2727323"/>
          </a:xfrm>
          <a:prstGeom prst="rect">
            <a:avLst/>
          </a:prstGeom>
          <a:noFill/>
        </p:spPr>
      </p:pic>
      <p:pic>
        <p:nvPicPr>
          <p:cNvPr id="2051" name="Picture 3" descr="C:\Users\Admin\Desktop\картинки\1 (1).jpg"/>
          <p:cNvPicPr>
            <a:picLocks noChangeAspect="1" noChangeArrowheads="1"/>
          </p:cNvPicPr>
          <p:nvPr/>
        </p:nvPicPr>
        <p:blipFill>
          <a:blip r:embed="rId3"/>
          <a:srcRect l="8917" t="28192" r="59468" b="12598"/>
          <a:stretch>
            <a:fillRect/>
          </a:stretch>
        </p:blipFill>
        <p:spPr bwMode="auto">
          <a:xfrm>
            <a:off x="1142976" y="3214686"/>
            <a:ext cx="2371134" cy="2857520"/>
          </a:xfrm>
          <a:prstGeom prst="rect">
            <a:avLst/>
          </a:prstGeom>
          <a:noFill/>
        </p:spPr>
      </p:pic>
      <p:pic>
        <p:nvPicPr>
          <p:cNvPr id="2052" name="Picture 4" descr="C:\Users\Admin\Desktop\картинки\Конкурс-лошадь_50f6f855b21ca-thum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2000240"/>
            <a:ext cx="2891698" cy="2880178"/>
          </a:xfrm>
          <a:prstGeom prst="rect">
            <a:avLst/>
          </a:prstGeom>
          <a:noFill/>
        </p:spPr>
      </p:pic>
      <p:pic>
        <p:nvPicPr>
          <p:cNvPr id="9" name="Picture 5" descr="C:\Users\Admin\Desktop\картинки\log-in-sign-up-upload-clipart-54146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7" y="357166"/>
            <a:ext cx="4786314" cy="55092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картинки\D_3ciC3fIH1IdPcg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000240"/>
            <a:ext cx="2093505" cy="379293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285728"/>
            <a:ext cx="57150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928934"/>
            <a:ext cx="64294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C:\Users\Admin\Desktop\картинки\log-in-sign-up-upload-clipart-54146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714356"/>
            <a:ext cx="4786314" cy="5509209"/>
          </a:xfrm>
          <a:prstGeom prst="rect">
            <a:avLst/>
          </a:prstGeom>
          <a:noFill/>
        </p:spPr>
      </p:pic>
      <p:pic>
        <p:nvPicPr>
          <p:cNvPr id="3075" name="Picture 3" descr="C:\Users\Admin\Desktop\картинки\0_91b03_950f9ee7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0"/>
            <a:ext cx="3000396" cy="228539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85720" y="5500702"/>
            <a:ext cx="64294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Admin\Desktop\картинки\sosnovaya-vetka-0000581164-preview.jpg"/>
          <p:cNvPicPr>
            <a:picLocks noChangeAspect="1" noChangeArrowheads="1"/>
          </p:cNvPicPr>
          <p:nvPr/>
        </p:nvPicPr>
        <p:blipFill>
          <a:blip r:embed="rId5"/>
          <a:srcRect b="17654"/>
          <a:stretch>
            <a:fillRect/>
          </a:stretch>
        </p:blipFill>
        <p:spPr bwMode="auto">
          <a:xfrm>
            <a:off x="1068299" y="2285992"/>
            <a:ext cx="3372073" cy="2071702"/>
          </a:xfrm>
          <a:prstGeom prst="rect">
            <a:avLst/>
          </a:prstGeom>
          <a:noFill/>
        </p:spPr>
      </p:pic>
      <p:pic>
        <p:nvPicPr>
          <p:cNvPr id="3077" name="Picture 5" descr="C:\Users\Admin\Desktop\картинки\cu-umbrella.gif"/>
          <p:cNvPicPr>
            <a:picLocks noChangeAspect="1" noChangeArrowheads="1"/>
          </p:cNvPicPr>
          <p:nvPr/>
        </p:nvPicPr>
        <p:blipFill>
          <a:blip r:embed="rId6"/>
          <a:srcRect l="11490" t="12539" r="11211" b="31818"/>
          <a:stretch>
            <a:fillRect/>
          </a:stretch>
        </p:blipFill>
        <p:spPr bwMode="auto">
          <a:xfrm>
            <a:off x="1500166" y="4500570"/>
            <a:ext cx="2286016" cy="2193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Admin\Desktop\картинки\85b91aec979218e8ccb7473b2ca03d5155a66ffb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643050"/>
            <a:ext cx="3416300" cy="39624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1785926"/>
            <a:ext cx="71438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4429132"/>
            <a:ext cx="64294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C:\Users\Admin\Desktop\картинки\log-in-sign-up-upload-clipart-54146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571480"/>
            <a:ext cx="4786314" cy="5509209"/>
          </a:xfrm>
          <a:prstGeom prst="rect">
            <a:avLst/>
          </a:prstGeom>
          <a:noFill/>
        </p:spPr>
      </p:pic>
      <p:pic>
        <p:nvPicPr>
          <p:cNvPr id="6146" name="Picture 2" descr="C:\Users\Admin\Desktop\картинки\11582868-Bonfire-on-a-white-background-vector-illustration-Stock-Vector-fire-cartoon-bonfi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428604"/>
            <a:ext cx="2714644" cy="2960136"/>
          </a:xfrm>
          <a:prstGeom prst="rect">
            <a:avLst/>
          </a:prstGeom>
          <a:noFill/>
        </p:spPr>
      </p:pic>
      <p:pic>
        <p:nvPicPr>
          <p:cNvPr id="6147" name="Picture 3" descr="C:\Users\Admin\Desktop\картинки\622eb37ae7b749793c43463f38fdf03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4071942"/>
            <a:ext cx="2571768" cy="2548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Admin\Desktop\картинки\Food_914 (1).jpg"/>
          <p:cNvPicPr>
            <a:picLocks noChangeAspect="1" noChangeArrowheads="1"/>
          </p:cNvPicPr>
          <p:nvPr/>
        </p:nvPicPr>
        <p:blipFill>
          <a:blip r:embed="rId2"/>
          <a:srcRect l="35185" r="37037"/>
          <a:stretch>
            <a:fillRect/>
          </a:stretch>
        </p:blipFill>
        <p:spPr bwMode="auto">
          <a:xfrm>
            <a:off x="6929454" y="1643050"/>
            <a:ext cx="928694" cy="334329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285728"/>
            <a:ext cx="57150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928934"/>
            <a:ext cx="64294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C:\Users\Admin\Desktop\картинки\log-in-sign-up-upload-clipart-54146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571480"/>
            <a:ext cx="4786314" cy="550920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85720" y="5500702"/>
            <a:ext cx="64294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Admin\Desktop\картинки\sdajem-pravoslavnym-gostam-posutochno-komnaty-v-chastnom-dome-v-s-divejevo-_1.jpg"/>
          <p:cNvPicPr>
            <a:picLocks noChangeAspect="1" noChangeArrowheads="1"/>
          </p:cNvPicPr>
          <p:nvPr/>
        </p:nvPicPr>
        <p:blipFill>
          <a:blip r:embed="rId4"/>
          <a:srcRect l="5000" t="15909" r="13750" b="4951"/>
          <a:stretch>
            <a:fillRect/>
          </a:stretch>
        </p:blipFill>
        <p:spPr bwMode="auto">
          <a:xfrm>
            <a:off x="1214414" y="2571744"/>
            <a:ext cx="2143140" cy="2143140"/>
          </a:xfrm>
          <a:prstGeom prst="rect">
            <a:avLst/>
          </a:prstGeom>
          <a:noFill/>
        </p:spPr>
      </p:pic>
      <p:pic>
        <p:nvPicPr>
          <p:cNvPr id="4098" name="Picture 2" descr="C:\Users\Admin\Desktop\картинки\clock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0"/>
            <a:ext cx="1857388" cy="2566005"/>
          </a:xfrm>
          <a:prstGeom prst="rect">
            <a:avLst/>
          </a:prstGeom>
          <a:noFill/>
        </p:spPr>
      </p:pic>
      <p:pic>
        <p:nvPicPr>
          <p:cNvPr id="4100" name="Picture 4" descr="C:\Users\Admin\Desktop\картинки\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4413" y="4714884"/>
            <a:ext cx="2619394" cy="1964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Users\Admin\Desktop\картинки\97505_html_m63a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500306"/>
            <a:ext cx="2403510" cy="247650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1357298"/>
            <a:ext cx="57150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3929066"/>
            <a:ext cx="57150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C:\Users\Admin\Desktop\картинки\log-in-sign-up-upload-clipart-54146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28604"/>
            <a:ext cx="4786314" cy="550920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285852" y="5857892"/>
            <a:ext cx="64294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Admin\Desktop\картинки\kak_vibrat_televisor1.jpg"/>
          <p:cNvPicPr>
            <a:picLocks noChangeAspect="1" noChangeArrowheads="1"/>
          </p:cNvPicPr>
          <p:nvPr/>
        </p:nvPicPr>
        <p:blipFill>
          <a:blip r:embed="rId4"/>
          <a:srcRect l="15312" t="5000" r="15312" b="7500"/>
          <a:stretch>
            <a:fillRect/>
          </a:stretch>
        </p:blipFill>
        <p:spPr bwMode="auto">
          <a:xfrm>
            <a:off x="1000100" y="0"/>
            <a:ext cx="2428892" cy="2297601"/>
          </a:xfrm>
          <a:prstGeom prst="rect">
            <a:avLst/>
          </a:prstGeom>
          <a:noFill/>
        </p:spPr>
      </p:pic>
      <p:pic>
        <p:nvPicPr>
          <p:cNvPr id="7171" name="Picture 3" descr="C:\Users\Admin\Desktop\картинки\6171.jpeg"/>
          <p:cNvPicPr>
            <a:picLocks noChangeAspect="1" noChangeArrowheads="1"/>
          </p:cNvPicPr>
          <p:nvPr/>
        </p:nvPicPr>
        <p:blipFill>
          <a:blip r:embed="rId5" cstate="print"/>
          <a:srcRect l="15909" r="17857"/>
          <a:stretch>
            <a:fillRect/>
          </a:stretch>
        </p:blipFill>
        <p:spPr bwMode="auto">
          <a:xfrm>
            <a:off x="1357290" y="2500305"/>
            <a:ext cx="1643074" cy="2474259"/>
          </a:xfrm>
          <a:prstGeom prst="rect">
            <a:avLst/>
          </a:prstGeom>
          <a:noFill/>
        </p:spPr>
      </p:pic>
      <p:pic>
        <p:nvPicPr>
          <p:cNvPr id="7172" name="Picture 4" descr="C:\Users\Admin\Desktop\картинки\3.jpg"/>
          <p:cNvPicPr>
            <a:picLocks noChangeAspect="1" noChangeArrowheads="1"/>
          </p:cNvPicPr>
          <p:nvPr/>
        </p:nvPicPr>
        <p:blipFill>
          <a:blip r:embed="rId6" cstate="print"/>
          <a:srcRect l="20703" r="14844"/>
          <a:stretch>
            <a:fillRect/>
          </a:stretch>
        </p:blipFill>
        <p:spPr bwMode="auto">
          <a:xfrm>
            <a:off x="2071670" y="4716001"/>
            <a:ext cx="2071702" cy="2141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картинки\the_chinese_breed_of_gee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428868"/>
            <a:ext cx="2381250" cy="2362200"/>
          </a:xfrm>
          <a:prstGeom prst="rect">
            <a:avLst/>
          </a:prstGeom>
          <a:noFill/>
        </p:spPr>
      </p:pic>
      <p:pic>
        <p:nvPicPr>
          <p:cNvPr id="9" name="Picture 5" descr="C:\Users\Admin\Desktop\картинки\log-in-sign-up-upload-clipart-54146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5728"/>
            <a:ext cx="4786314" cy="550920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928662" y="5929330"/>
            <a:ext cx="64294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Admin\Desktop\картинки\4152050-hawk-feather-isolated-on-white-Stock-Photo-feather-eagle-pen.jpg"/>
          <p:cNvPicPr>
            <a:picLocks noChangeAspect="1" noChangeArrowheads="1"/>
          </p:cNvPicPr>
          <p:nvPr/>
        </p:nvPicPr>
        <p:blipFill>
          <a:blip r:embed="rId4"/>
          <a:srcRect l="9015" t="8147" r="6249" b="13095"/>
          <a:stretch>
            <a:fillRect/>
          </a:stretch>
        </p:blipFill>
        <p:spPr bwMode="auto">
          <a:xfrm>
            <a:off x="1000100" y="142852"/>
            <a:ext cx="2857520" cy="1763151"/>
          </a:xfrm>
          <a:prstGeom prst="rect">
            <a:avLst/>
          </a:prstGeom>
          <a:noFill/>
        </p:spPr>
      </p:pic>
      <p:pic>
        <p:nvPicPr>
          <p:cNvPr id="8195" name="Picture 3" descr="C:\Users\Admin\Desktop\картинки\9855.jpg"/>
          <p:cNvPicPr>
            <a:picLocks noChangeAspect="1" noChangeArrowheads="1"/>
          </p:cNvPicPr>
          <p:nvPr/>
        </p:nvPicPr>
        <p:blipFill>
          <a:blip r:embed="rId5"/>
          <a:srcRect l="9975" t="8737" r="13588" b="2796"/>
          <a:stretch>
            <a:fillRect/>
          </a:stretch>
        </p:blipFill>
        <p:spPr bwMode="auto">
          <a:xfrm>
            <a:off x="1214414" y="2071678"/>
            <a:ext cx="3357586" cy="239827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1357298"/>
            <a:ext cx="57150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3500438"/>
            <a:ext cx="57150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C:\Users\Admin\Desktop\картинки\cute-zebra-cartoon-illustration-39159528.jpg"/>
          <p:cNvPicPr>
            <a:picLocks noChangeAspect="1" noChangeArrowheads="1"/>
          </p:cNvPicPr>
          <p:nvPr/>
        </p:nvPicPr>
        <p:blipFill>
          <a:blip r:embed="rId6" cstate="print"/>
          <a:srcRect r="9287"/>
          <a:stretch>
            <a:fillRect/>
          </a:stretch>
        </p:blipFill>
        <p:spPr bwMode="auto">
          <a:xfrm>
            <a:off x="1571604" y="4429132"/>
            <a:ext cx="1857388" cy="2208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130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Дидактик уен  «Сүз остасы» 6-7 яшьлек балалар өчен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19</cp:revision>
  <dcterms:created xsi:type="dcterms:W3CDTF">2016-11-23T11:15:04Z</dcterms:created>
  <dcterms:modified xsi:type="dcterms:W3CDTF">2023-11-27T11:30:04Z</dcterms:modified>
</cp:coreProperties>
</file>