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63" r:id="rId6"/>
    <p:sldId id="259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145C-FE1D-4417-8B1F-13D8A926326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A05E-300F-4A27-AC17-DB02E06E4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4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145C-FE1D-4417-8B1F-13D8A926326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A05E-300F-4A27-AC17-DB02E06E4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7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145C-FE1D-4417-8B1F-13D8A926326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A05E-300F-4A27-AC17-DB02E06E4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145C-FE1D-4417-8B1F-13D8A926326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A05E-300F-4A27-AC17-DB02E06E4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1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145C-FE1D-4417-8B1F-13D8A926326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A05E-300F-4A27-AC17-DB02E06E4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9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145C-FE1D-4417-8B1F-13D8A926326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A05E-300F-4A27-AC17-DB02E06E4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145C-FE1D-4417-8B1F-13D8A926326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A05E-300F-4A27-AC17-DB02E06E4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0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145C-FE1D-4417-8B1F-13D8A926326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A05E-300F-4A27-AC17-DB02E06E4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7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145C-FE1D-4417-8B1F-13D8A926326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A05E-300F-4A27-AC17-DB02E06E4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2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145C-FE1D-4417-8B1F-13D8A926326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A05E-300F-4A27-AC17-DB02E06E4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8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145C-FE1D-4417-8B1F-13D8A926326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A05E-300F-4A27-AC17-DB02E06E4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8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145C-FE1D-4417-8B1F-13D8A926326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4A05E-300F-4A27-AC17-DB02E06E4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4/135764/slides/slide_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7" r="46056" b="442"/>
          <a:stretch/>
        </p:blipFill>
        <p:spPr bwMode="auto">
          <a:xfrm>
            <a:off x="2159306" y="110170"/>
            <a:ext cx="7480453" cy="6488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159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Новые слова:</a:t>
            </a:r>
            <a:endParaRPr lang="en-US" dirty="0" smtClean="0"/>
          </a:p>
          <a:p>
            <a:r>
              <a:rPr lang="en-US" dirty="0" smtClean="0"/>
              <a:t>Conductor</a:t>
            </a:r>
          </a:p>
          <a:p>
            <a:r>
              <a:rPr lang="en-US" dirty="0" smtClean="0"/>
              <a:t>Total</a:t>
            </a:r>
            <a:endParaRPr lang="ru-RU" dirty="0" smtClean="0"/>
          </a:p>
          <a:p>
            <a:r>
              <a:rPr lang="en-US" dirty="0" smtClean="0"/>
              <a:t>Constant</a:t>
            </a:r>
          </a:p>
          <a:p>
            <a:r>
              <a:rPr lang="en-US" dirty="0" smtClean="0"/>
              <a:t>Symphony orchestra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20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4/135764/slides/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6" y="0"/>
            <a:ext cx="8853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7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4/135764/slides/slide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51" y="462708"/>
            <a:ext cx="8064347" cy="62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0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4/135764/slides/slide_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506776"/>
            <a:ext cx="5801784" cy="56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layer.myshared.ru/4/135764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34" y="0"/>
            <a:ext cx="9009888" cy="67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5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4/135764/slides/slide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88" y="683046"/>
            <a:ext cx="7810959" cy="59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5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ergejj_Rakhmaninov_-_JElegiya_76880747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8311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</Words>
  <Application>Microsoft Office PowerPoint</Application>
  <PresentationFormat>Широкоэкранный</PresentationFormat>
  <Paragraphs>5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224</dc:creator>
  <cp:lastModifiedBy>224</cp:lastModifiedBy>
  <cp:revision>5</cp:revision>
  <dcterms:created xsi:type="dcterms:W3CDTF">2024-10-03T08:55:38Z</dcterms:created>
  <dcterms:modified xsi:type="dcterms:W3CDTF">2024-10-04T05:18:41Z</dcterms:modified>
</cp:coreProperties>
</file>